
<file path=[Content_Types].xml><?xml version="1.0" encoding="utf-8"?>
<Types xmlns="http://schemas.openxmlformats.org/package/2006/content-types">
  <Default Extension="fntdata" ContentType="application/x-fontdata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7"/>
  </p:notesMasterIdLst>
  <p:sldIdLst>
    <p:sldId id="258" r:id="rId5"/>
    <p:sldId id="263" r:id="rId6"/>
  </p:sldIdLst>
  <p:sldSz cx="10691813" cy="7596188"/>
  <p:notesSz cx="6799263" cy="9929813"/>
  <p:embeddedFontLst>
    <p:embeddedFont>
      <p:font typeface="Brush Script MT" panose="03060802040406070304" pitchFamily="66" charset="0"/>
      <p:italic r:id="rId8"/>
    </p:embeddedFont>
    <p:embeddedFont>
      <p:font typeface="Helvetica" panose="020B0604020202020204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4D72"/>
    <a:srgbClr val="EA6A64"/>
    <a:srgbClr val="0D8D5E"/>
    <a:srgbClr val="83DCAF"/>
    <a:srgbClr val="FFFFFF"/>
    <a:srgbClr val="44C0F0"/>
    <a:srgbClr val="F7C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49970B-90B2-4552-9715-CCCF70CEEBF9}" v="3" dt="2024-03-15T16:21:43.8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54" autoAdjust="0"/>
    <p:restoredTop sz="94622" autoAdjust="0"/>
  </p:normalViewPr>
  <p:slideViewPr>
    <p:cSldViewPr>
      <p:cViewPr>
        <p:scale>
          <a:sx n="75" d="100"/>
          <a:sy n="75" d="100"/>
        </p:scale>
        <p:origin x="780" y="54"/>
      </p:cViewPr>
      <p:guideLst>
        <p:guide orient="horz" pos="217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7E91F-FB01-4C0C-8299-5A2D40E94DA8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41400" y="1241425"/>
            <a:ext cx="47164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F63C0-CCEC-433A-A029-DC4DC81AA9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973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41400" y="1241425"/>
            <a:ext cx="4716463" cy="3351213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F63C0-CCEC-433A-A029-DC4DC81AA91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222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698" y="2141615"/>
            <a:ext cx="7771247" cy="14777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96" y="3906611"/>
            <a:ext cx="6399850" cy="17618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9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8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8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98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57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17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76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8416" y="276081"/>
            <a:ext cx="2057095" cy="58822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32" y="276081"/>
            <a:ext cx="6018907" cy="58822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206" y="4430046"/>
            <a:ext cx="7771247" cy="1369229"/>
          </a:xfrm>
        </p:spPr>
        <p:txBody>
          <a:bodyPr anchor="t"/>
          <a:lstStyle>
            <a:lvl1pPr algn="l">
              <a:defRPr sz="402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206" y="2921980"/>
            <a:ext cx="7771247" cy="1508066"/>
          </a:xfrm>
        </p:spPr>
        <p:txBody>
          <a:bodyPr anchor="b"/>
          <a:lstStyle>
            <a:lvl1pPr marL="0" indent="0">
              <a:buNone/>
              <a:defRPr sz="2011">
                <a:solidFill>
                  <a:schemeClr val="tx1">
                    <a:tint val="75000"/>
                  </a:schemeClr>
                </a:solidFill>
              </a:defRPr>
            </a:lvl1pPr>
            <a:lvl2pPr marL="459623" indent="0">
              <a:buNone/>
              <a:defRPr sz="1810">
                <a:solidFill>
                  <a:schemeClr val="tx1">
                    <a:tint val="75000"/>
                  </a:schemeClr>
                </a:solidFill>
              </a:defRPr>
            </a:lvl2pPr>
            <a:lvl3pPr marL="919246" indent="0">
              <a:buNone/>
              <a:defRPr sz="1608">
                <a:solidFill>
                  <a:schemeClr val="tx1">
                    <a:tint val="75000"/>
                  </a:schemeClr>
                </a:solidFill>
              </a:defRPr>
            </a:lvl3pPr>
            <a:lvl4pPr marL="1378869" indent="0">
              <a:buNone/>
              <a:defRPr sz="1407">
                <a:solidFill>
                  <a:schemeClr val="tx1">
                    <a:tint val="75000"/>
                  </a:schemeClr>
                </a:solidFill>
              </a:defRPr>
            </a:lvl4pPr>
            <a:lvl5pPr marL="1838493" indent="0">
              <a:buNone/>
              <a:defRPr sz="1407">
                <a:solidFill>
                  <a:schemeClr val="tx1">
                    <a:tint val="75000"/>
                  </a:schemeClr>
                </a:solidFill>
              </a:defRPr>
            </a:lvl5pPr>
            <a:lvl6pPr marL="2298116" indent="0">
              <a:buNone/>
              <a:defRPr sz="1407">
                <a:solidFill>
                  <a:schemeClr val="tx1">
                    <a:tint val="75000"/>
                  </a:schemeClr>
                </a:solidFill>
              </a:defRPr>
            </a:lvl6pPr>
            <a:lvl7pPr marL="2757739" indent="0">
              <a:buNone/>
              <a:defRPr sz="1407">
                <a:solidFill>
                  <a:schemeClr val="tx1">
                    <a:tint val="75000"/>
                  </a:schemeClr>
                </a:solidFill>
              </a:defRPr>
            </a:lvl7pPr>
            <a:lvl8pPr marL="3217362" indent="0">
              <a:buNone/>
              <a:defRPr sz="1407">
                <a:solidFill>
                  <a:schemeClr val="tx1">
                    <a:tint val="75000"/>
                  </a:schemeClr>
                </a:solidFill>
              </a:defRPr>
            </a:lvl8pPr>
            <a:lvl9pPr marL="3676985" indent="0">
              <a:buNone/>
              <a:defRPr sz="14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32" y="1608605"/>
            <a:ext cx="4038001" cy="4549734"/>
          </a:xfrm>
        </p:spPr>
        <p:txBody>
          <a:bodyPr/>
          <a:lstStyle>
            <a:lvl1pPr>
              <a:defRPr sz="2815"/>
            </a:lvl1pPr>
            <a:lvl2pPr>
              <a:defRPr sz="2413"/>
            </a:lvl2pPr>
            <a:lvl3pPr>
              <a:defRPr sz="2011"/>
            </a:lvl3pPr>
            <a:lvl4pPr>
              <a:defRPr sz="1810"/>
            </a:lvl4pPr>
            <a:lvl5pPr>
              <a:defRPr sz="1810"/>
            </a:lvl5pPr>
            <a:lvl6pPr>
              <a:defRPr sz="1810"/>
            </a:lvl6pPr>
            <a:lvl7pPr>
              <a:defRPr sz="1810"/>
            </a:lvl7pPr>
            <a:lvl8pPr>
              <a:defRPr sz="1810"/>
            </a:lvl8pPr>
            <a:lvl9pPr>
              <a:defRPr sz="18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510" y="1608605"/>
            <a:ext cx="4038001" cy="4549734"/>
          </a:xfrm>
        </p:spPr>
        <p:txBody>
          <a:bodyPr/>
          <a:lstStyle>
            <a:lvl1pPr>
              <a:defRPr sz="2815"/>
            </a:lvl1pPr>
            <a:lvl2pPr>
              <a:defRPr sz="2413"/>
            </a:lvl2pPr>
            <a:lvl3pPr>
              <a:defRPr sz="2011"/>
            </a:lvl3pPr>
            <a:lvl4pPr>
              <a:defRPr sz="1810"/>
            </a:lvl4pPr>
            <a:lvl5pPr>
              <a:defRPr sz="1810"/>
            </a:lvl5pPr>
            <a:lvl6pPr>
              <a:defRPr sz="1810"/>
            </a:lvl6pPr>
            <a:lvl7pPr>
              <a:defRPr sz="1810"/>
            </a:lvl7pPr>
            <a:lvl8pPr>
              <a:defRPr sz="1810"/>
            </a:lvl8pPr>
            <a:lvl9pPr>
              <a:defRPr sz="18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32" y="1543176"/>
            <a:ext cx="4039588" cy="643122"/>
          </a:xfrm>
        </p:spPr>
        <p:txBody>
          <a:bodyPr anchor="b"/>
          <a:lstStyle>
            <a:lvl1pPr marL="0" indent="0">
              <a:buNone/>
              <a:defRPr sz="2413" b="1"/>
            </a:lvl1pPr>
            <a:lvl2pPr marL="459623" indent="0">
              <a:buNone/>
              <a:defRPr sz="2011" b="1"/>
            </a:lvl2pPr>
            <a:lvl3pPr marL="919246" indent="0">
              <a:buNone/>
              <a:defRPr sz="1810" b="1"/>
            </a:lvl3pPr>
            <a:lvl4pPr marL="1378869" indent="0">
              <a:buNone/>
              <a:defRPr sz="1608" b="1"/>
            </a:lvl4pPr>
            <a:lvl5pPr marL="1838493" indent="0">
              <a:buNone/>
              <a:defRPr sz="1608" b="1"/>
            </a:lvl5pPr>
            <a:lvl6pPr marL="2298116" indent="0">
              <a:buNone/>
              <a:defRPr sz="1608" b="1"/>
            </a:lvl6pPr>
            <a:lvl7pPr marL="2757739" indent="0">
              <a:buNone/>
              <a:defRPr sz="1608" b="1"/>
            </a:lvl7pPr>
            <a:lvl8pPr marL="3217362" indent="0">
              <a:buNone/>
              <a:defRPr sz="1608" b="1"/>
            </a:lvl8pPr>
            <a:lvl9pPr marL="3676985" indent="0">
              <a:buNone/>
              <a:defRPr sz="16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32" y="2186298"/>
            <a:ext cx="4039588" cy="3972041"/>
          </a:xfrm>
        </p:spPr>
        <p:txBody>
          <a:bodyPr/>
          <a:lstStyle>
            <a:lvl1pPr>
              <a:defRPr sz="2413"/>
            </a:lvl1pPr>
            <a:lvl2pPr>
              <a:defRPr sz="2011"/>
            </a:lvl2pPr>
            <a:lvl3pPr>
              <a:defRPr sz="1810"/>
            </a:lvl3pPr>
            <a:lvl4pPr>
              <a:defRPr sz="1608"/>
            </a:lvl4pPr>
            <a:lvl5pPr>
              <a:defRPr sz="1608"/>
            </a:lvl5pPr>
            <a:lvl6pPr>
              <a:defRPr sz="1608"/>
            </a:lvl6pPr>
            <a:lvl7pPr>
              <a:defRPr sz="1608"/>
            </a:lvl7pPr>
            <a:lvl8pPr>
              <a:defRPr sz="1608"/>
            </a:lvl8pPr>
            <a:lvl9pPr>
              <a:defRPr sz="16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336" y="1543176"/>
            <a:ext cx="4041175" cy="643122"/>
          </a:xfrm>
        </p:spPr>
        <p:txBody>
          <a:bodyPr anchor="b"/>
          <a:lstStyle>
            <a:lvl1pPr marL="0" indent="0">
              <a:buNone/>
              <a:defRPr sz="2413" b="1"/>
            </a:lvl1pPr>
            <a:lvl2pPr marL="459623" indent="0">
              <a:buNone/>
              <a:defRPr sz="2011" b="1"/>
            </a:lvl2pPr>
            <a:lvl3pPr marL="919246" indent="0">
              <a:buNone/>
              <a:defRPr sz="1810" b="1"/>
            </a:lvl3pPr>
            <a:lvl4pPr marL="1378869" indent="0">
              <a:buNone/>
              <a:defRPr sz="1608" b="1"/>
            </a:lvl4pPr>
            <a:lvl5pPr marL="1838493" indent="0">
              <a:buNone/>
              <a:defRPr sz="1608" b="1"/>
            </a:lvl5pPr>
            <a:lvl6pPr marL="2298116" indent="0">
              <a:buNone/>
              <a:defRPr sz="1608" b="1"/>
            </a:lvl6pPr>
            <a:lvl7pPr marL="2757739" indent="0">
              <a:buNone/>
              <a:defRPr sz="1608" b="1"/>
            </a:lvl7pPr>
            <a:lvl8pPr marL="3217362" indent="0">
              <a:buNone/>
              <a:defRPr sz="1608" b="1"/>
            </a:lvl8pPr>
            <a:lvl9pPr marL="3676985" indent="0">
              <a:buNone/>
              <a:defRPr sz="16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336" y="2186298"/>
            <a:ext cx="4041175" cy="3972041"/>
          </a:xfrm>
        </p:spPr>
        <p:txBody>
          <a:bodyPr/>
          <a:lstStyle>
            <a:lvl1pPr>
              <a:defRPr sz="2413"/>
            </a:lvl1pPr>
            <a:lvl2pPr>
              <a:defRPr sz="2011"/>
            </a:lvl2pPr>
            <a:lvl3pPr>
              <a:defRPr sz="1810"/>
            </a:lvl3pPr>
            <a:lvl4pPr>
              <a:defRPr sz="1608"/>
            </a:lvl4pPr>
            <a:lvl5pPr>
              <a:defRPr sz="1608"/>
            </a:lvl5pPr>
            <a:lvl6pPr>
              <a:defRPr sz="1608"/>
            </a:lvl6pPr>
            <a:lvl7pPr>
              <a:defRPr sz="1608"/>
            </a:lvl7pPr>
            <a:lvl8pPr>
              <a:defRPr sz="1608"/>
            </a:lvl8pPr>
            <a:lvl9pPr>
              <a:defRPr sz="16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32" y="274484"/>
            <a:ext cx="3007867" cy="1168153"/>
          </a:xfrm>
        </p:spPr>
        <p:txBody>
          <a:bodyPr anchor="b"/>
          <a:lstStyle>
            <a:lvl1pPr algn="l">
              <a:defRPr sz="201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520" y="274484"/>
            <a:ext cx="5110991" cy="5883855"/>
          </a:xfrm>
        </p:spPr>
        <p:txBody>
          <a:bodyPr/>
          <a:lstStyle>
            <a:lvl1pPr>
              <a:defRPr sz="3217"/>
            </a:lvl1pPr>
            <a:lvl2pPr>
              <a:defRPr sz="2815"/>
            </a:lvl2pPr>
            <a:lvl3pPr>
              <a:defRPr sz="2413"/>
            </a:lvl3pPr>
            <a:lvl4pPr>
              <a:defRPr sz="2011"/>
            </a:lvl4pPr>
            <a:lvl5pPr>
              <a:defRPr sz="2011"/>
            </a:lvl5pPr>
            <a:lvl6pPr>
              <a:defRPr sz="2011"/>
            </a:lvl6pPr>
            <a:lvl7pPr>
              <a:defRPr sz="2011"/>
            </a:lvl7pPr>
            <a:lvl8pPr>
              <a:defRPr sz="2011"/>
            </a:lvl8pPr>
            <a:lvl9pPr>
              <a:defRPr sz="20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32" y="1442638"/>
            <a:ext cx="3007867" cy="4715701"/>
          </a:xfrm>
        </p:spPr>
        <p:txBody>
          <a:bodyPr/>
          <a:lstStyle>
            <a:lvl1pPr marL="0" indent="0">
              <a:buNone/>
              <a:defRPr sz="1407"/>
            </a:lvl1pPr>
            <a:lvl2pPr marL="459623" indent="0">
              <a:buNone/>
              <a:defRPr sz="1206"/>
            </a:lvl2pPr>
            <a:lvl3pPr marL="919246" indent="0">
              <a:buNone/>
              <a:defRPr sz="1005"/>
            </a:lvl3pPr>
            <a:lvl4pPr marL="1378869" indent="0">
              <a:buNone/>
              <a:defRPr sz="905"/>
            </a:lvl4pPr>
            <a:lvl5pPr marL="1838493" indent="0">
              <a:buNone/>
              <a:defRPr sz="905"/>
            </a:lvl5pPr>
            <a:lvl6pPr marL="2298116" indent="0">
              <a:buNone/>
              <a:defRPr sz="905"/>
            </a:lvl6pPr>
            <a:lvl7pPr marL="2757739" indent="0">
              <a:buNone/>
              <a:defRPr sz="905"/>
            </a:lvl7pPr>
            <a:lvl8pPr marL="3217362" indent="0">
              <a:buNone/>
              <a:defRPr sz="905"/>
            </a:lvl8pPr>
            <a:lvl9pPr marL="3676985" indent="0">
              <a:buNone/>
              <a:defRPr sz="9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022" y="4825813"/>
            <a:ext cx="5485586" cy="569715"/>
          </a:xfrm>
        </p:spPr>
        <p:txBody>
          <a:bodyPr anchor="b"/>
          <a:lstStyle>
            <a:lvl1pPr algn="l">
              <a:defRPr sz="201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022" y="615993"/>
            <a:ext cx="5485586" cy="4136412"/>
          </a:xfrm>
        </p:spPr>
        <p:txBody>
          <a:bodyPr/>
          <a:lstStyle>
            <a:lvl1pPr marL="0" indent="0">
              <a:buNone/>
              <a:defRPr sz="3217"/>
            </a:lvl1pPr>
            <a:lvl2pPr marL="459623" indent="0">
              <a:buNone/>
              <a:defRPr sz="2815"/>
            </a:lvl2pPr>
            <a:lvl3pPr marL="919246" indent="0">
              <a:buNone/>
              <a:defRPr sz="2413"/>
            </a:lvl3pPr>
            <a:lvl4pPr marL="1378869" indent="0">
              <a:buNone/>
              <a:defRPr sz="2011"/>
            </a:lvl4pPr>
            <a:lvl5pPr marL="1838493" indent="0">
              <a:buNone/>
              <a:defRPr sz="2011"/>
            </a:lvl5pPr>
            <a:lvl6pPr marL="2298116" indent="0">
              <a:buNone/>
              <a:defRPr sz="2011"/>
            </a:lvl6pPr>
            <a:lvl7pPr marL="2757739" indent="0">
              <a:buNone/>
              <a:defRPr sz="2011"/>
            </a:lvl7pPr>
            <a:lvl8pPr marL="3217362" indent="0">
              <a:buNone/>
              <a:defRPr sz="2011"/>
            </a:lvl8pPr>
            <a:lvl9pPr marL="3676985" indent="0">
              <a:buNone/>
              <a:defRPr sz="201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022" y="5395528"/>
            <a:ext cx="5485586" cy="809089"/>
          </a:xfrm>
        </p:spPr>
        <p:txBody>
          <a:bodyPr/>
          <a:lstStyle>
            <a:lvl1pPr marL="0" indent="0">
              <a:buNone/>
              <a:defRPr sz="1407"/>
            </a:lvl1pPr>
            <a:lvl2pPr marL="459623" indent="0">
              <a:buNone/>
              <a:defRPr sz="1206"/>
            </a:lvl2pPr>
            <a:lvl3pPr marL="919246" indent="0">
              <a:buNone/>
              <a:defRPr sz="1005"/>
            </a:lvl3pPr>
            <a:lvl4pPr marL="1378869" indent="0">
              <a:buNone/>
              <a:defRPr sz="905"/>
            </a:lvl4pPr>
            <a:lvl5pPr marL="1838493" indent="0">
              <a:buNone/>
              <a:defRPr sz="905"/>
            </a:lvl5pPr>
            <a:lvl6pPr marL="2298116" indent="0">
              <a:buNone/>
              <a:defRPr sz="905"/>
            </a:lvl6pPr>
            <a:lvl7pPr marL="2757739" indent="0">
              <a:buNone/>
              <a:defRPr sz="905"/>
            </a:lvl7pPr>
            <a:lvl8pPr marL="3217362" indent="0">
              <a:buNone/>
              <a:defRPr sz="905"/>
            </a:lvl8pPr>
            <a:lvl9pPr marL="3676985" indent="0">
              <a:buNone/>
              <a:defRPr sz="9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32" y="276081"/>
            <a:ext cx="8228379" cy="11490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32" y="1608605"/>
            <a:ext cx="8228379" cy="4549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32" y="6389735"/>
            <a:ext cx="2133283" cy="367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3736" y="6389735"/>
            <a:ext cx="2895170" cy="367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2228" y="6389735"/>
            <a:ext cx="2133283" cy="367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9246" rtl="0" eaLnBrk="1" latinLnBrk="0" hangingPunct="1">
        <a:spcBef>
          <a:spcPct val="0"/>
        </a:spcBef>
        <a:buNone/>
        <a:defRPr sz="44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4717" indent="-344717" algn="l" defTabSz="919246" rtl="0" eaLnBrk="1" latinLnBrk="0" hangingPunct="1">
        <a:spcBef>
          <a:spcPct val="20000"/>
        </a:spcBef>
        <a:buFont typeface="Arial" pitchFamily="34" charset="0"/>
        <a:buChar char="•"/>
        <a:defRPr sz="3217" kern="1200">
          <a:solidFill>
            <a:schemeClr val="tx1"/>
          </a:solidFill>
          <a:latin typeface="+mn-lt"/>
          <a:ea typeface="+mn-ea"/>
          <a:cs typeface="+mn-cs"/>
        </a:defRPr>
      </a:lvl1pPr>
      <a:lvl2pPr marL="746888" indent="-287264" algn="l" defTabSz="919246" rtl="0" eaLnBrk="1" latinLnBrk="0" hangingPunct="1">
        <a:spcBef>
          <a:spcPct val="20000"/>
        </a:spcBef>
        <a:buFont typeface="Arial" pitchFamily="34" charset="0"/>
        <a:buChar char="–"/>
        <a:defRPr sz="2815" kern="1200">
          <a:solidFill>
            <a:schemeClr val="tx1"/>
          </a:solidFill>
          <a:latin typeface="+mn-lt"/>
          <a:ea typeface="+mn-ea"/>
          <a:cs typeface="+mn-cs"/>
        </a:defRPr>
      </a:lvl2pPr>
      <a:lvl3pPr marL="1149058" indent="-229812" algn="l" defTabSz="919246" rtl="0" eaLnBrk="1" latinLnBrk="0" hangingPunct="1">
        <a:spcBef>
          <a:spcPct val="20000"/>
        </a:spcBef>
        <a:buFont typeface="Arial" pitchFamily="34" charset="0"/>
        <a:buChar char="•"/>
        <a:defRPr sz="2413" kern="1200">
          <a:solidFill>
            <a:schemeClr val="tx1"/>
          </a:solidFill>
          <a:latin typeface="+mn-lt"/>
          <a:ea typeface="+mn-ea"/>
          <a:cs typeface="+mn-cs"/>
        </a:defRPr>
      </a:lvl3pPr>
      <a:lvl4pPr marL="1608681" indent="-229812" algn="l" defTabSz="919246" rtl="0" eaLnBrk="1" latinLnBrk="0" hangingPunct="1">
        <a:spcBef>
          <a:spcPct val="20000"/>
        </a:spcBef>
        <a:buFont typeface="Arial" pitchFamily="34" charset="0"/>
        <a:buChar char="–"/>
        <a:defRPr sz="2011" kern="1200">
          <a:solidFill>
            <a:schemeClr val="tx1"/>
          </a:solidFill>
          <a:latin typeface="+mn-lt"/>
          <a:ea typeface="+mn-ea"/>
          <a:cs typeface="+mn-cs"/>
        </a:defRPr>
      </a:lvl4pPr>
      <a:lvl5pPr marL="2068304" indent="-229812" algn="l" defTabSz="919246" rtl="0" eaLnBrk="1" latinLnBrk="0" hangingPunct="1">
        <a:spcBef>
          <a:spcPct val="20000"/>
        </a:spcBef>
        <a:buFont typeface="Arial" pitchFamily="34" charset="0"/>
        <a:buChar char="»"/>
        <a:defRPr sz="2011" kern="1200">
          <a:solidFill>
            <a:schemeClr val="tx1"/>
          </a:solidFill>
          <a:latin typeface="+mn-lt"/>
          <a:ea typeface="+mn-ea"/>
          <a:cs typeface="+mn-cs"/>
        </a:defRPr>
      </a:lvl5pPr>
      <a:lvl6pPr marL="2527927" indent="-229812" algn="l" defTabSz="919246" rtl="0" eaLnBrk="1" latinLnBrk="0" hangingPunct="1">
        <a:spcBef>
          <a:spcPct val="20000"/>
        </a:spcBef>
        <a:buFont typeface="Arial" pitchFamily="34" charset="0"/>
        <a:buChar char="•"/>
        <a:defRPr sz="2011" kern="1200">
          <a:solidFill>
            <a:schemeClr val="tx1"/>
          </a:solidFill>
          <a:latin typeface="+mn-lt"/>
          <a:ea typeface="+mn-ea"/>
          <a:cs typeface="+mn-cs"/>
        </a:defRPr>
      </a:lvl6pPr>
      <a:lvl7pPr marL="2987551" indent="-229812" algn="l" defTabSz="919246" rtl="0" eaLnBrk="1" latinLnBrk="0" hangingPunct="1">
        <a:spcBef>
          <a:spcPct val="20000"/>
        </a:spcBef>
        <a:buFont typeface="Arial" pitchFamily="34" charset="0"/>
        <a:buChar char="•"/>
        <a:defRPr sz="2011" kern="1200">
          <a:solidFill>
            <a:schemeClr val="tx1"/>
          </a:solidFill>
          <a:latin typeface="+mn-lt"/>
          <a:ea typeface="+mn-ea"/>
          <a:cs typeface="+mn-cs"/>
        </a:defRPr>
      </a:lvl7pPr>
      <a:lvl8pPr marL="3447174" indent="-229812" algn="l" defTabSz="919246" rtl="0" eaLnBrk="1" latinLnBrk="0" hangingPunct="1">
        <a:spcBef>
          <a:spcPct val="20000"/>
        </a:spcBef>
        <a:buFont typeface="Arial" pitchFamily="34" charset="0"/>
        <a:buChar char="•"/>
        <a:defRPr sz="2011" kern="1200">
          <a:solidFill>
            <a:schemeClr val="tx1"/>
          </a:solidFill>
          <a:latin typeface="+mn-lt"/>
          <a:ea typeface="+mn-ea"/>
          <a:cs typeface="+mn-cs"/>
        </a:defRPr>
      </a:lvl8pPr>
      <a:lvl9pPr marL="3906797" indent="-229812" algn="l" defTabSz="919246" rtl="0" eaLnBrk="1" latinLnBrk="0" hangingPunct="1">
        <a:spcBef>
          <a:spcPct val="20000"/>
        </a:spcBef>
        <a:buFont typeface="Arial" pitchFamily="34" charset="0"/>
        <a:buChar char="•"/>
        <a:defRPr sz="20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9246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1pPr>
      <a:lvl2pPr marL="459623" algn="l" defTabSz="919246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2pPr>
      <a:lvl3pPr marL="919246" algn="l" defTabSz="919246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3pPr>
      <a:lvl4pPr marL="1378869" algn="l" defTabSz="919246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4pPr>
      <a:lvl5pPr marL="1838493" algn="l" defTabSz="919246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5pPr>
      <a:lvl6pPr marL="2298116" algn="l" defTabSz="919246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6pPr>
      <a:lvl7pPr marL="2757739" algn="l" defTabSz="919246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7pPr>
      <a:lvl8pPr marL="3217362" algn="l" defTabSz="919246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8pPr>
      <a:lvl9pPr marL="3676985" algn="l" defTabSz="919246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f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796216" y="3060180"/>
            <a:ext cx="2596840" cy="4950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fr-FR" sz="1608" b="1" dirty="0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COMPRENDRE LE </a:t>
            </a:r>
            <a:br>
              <a:rPr lang="fr-FR" sz="1608" b="1" dirty="0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fr-FR" sz="1608" b="1" dirty="0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STATUT DU FERMAGE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000404" y="4708009"/>
            <a:ext cx="3322245" cy="2807769"/>
          </a:xfrm>
          <a:prstGeom prst="rect">
            <a:avLst/>
          </a:prstGeom>
        </p:spPr>
        <p:txBody>
          <a:bodyPr lIns="51067" tIns="51067" rIns="51067" bIns="51067" rtlCol="0" anchor="ctr"/>
          <a:lstStyle/>
          <a:p>
            <a:pPr algn="ctr">
              <a:lnSpc>
                <a:spcPts val="2020"/>
              </a:lnSpc>
            </a:pPr>
            <a:endParaRPr lang="fr-FR" sz="181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2" name="TextBox 26">
            <a:extLst>
              <a:ext uri="{FF2B5EF4-FFF2-40B4-BE49-F238E27FC236}">
                <a16:creationId xmlns:a16="http://schemas.microsoft.com/office/drawing/2014/main" id="{E196C32A-7DB5-D903-6A68-F09B8158FA51}"/>
              </a:ext>
            </a:extLst>
          </p:cNvPr>
          <p:cNvSpPr txBox="1"/>
          <p:nvPr/>
        </p:nvSpPr>
        <p:spPr>
          <a:xfrm>
            <a:off x="7490712" y="736297"/>
            <a:ext cx="3247358" cy="7928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016"/>
              </a:lnSpc>
            </a:pPr>
            <a:r>
              <a:rPr lang="fr-FR" sz="3016" spc="-13" dirty="0">
                <a:solidFill>
                  <a:srgbClr val="EA6A64"/>
                </a:solidFill>
                <a:latin typeface="Brush Script MT" panose="03060802040406070304" pitchFamily="66" charset="0"/>
                <a:cs typeface="Helvetica" panose="020B0604020202020204" pitchFamily="34" charset="0"/>
              </a:rPr>
              <a:t>Je m’installe,</a:t>
            </a:r>
          </a:p>
          <a:p>
            <a:pPr algn="ctr">
              <a:lnSpc>
                <a:spcPts val="3016"/>
              </a:lnSpc>
            </a:pPr>
            <a:r>
              <a:rPr lang="fr-FR" sz="3016" spc="-13" dirty="0">
                <a:solidFill>
                  <a:srgbClr val="EA6A64"/>
                </a:solidFill>
                <a:latin typeface="Brush Script MT" panose="03060802040406070304" pitchFamily="66" charset="0"/>
                <a:cs typeface="Helvetica" panose="020B0604020202020204" pitchFamily="34" charset="0"/>
              </a:rPr>
              <a:t>Je signe un bail ! </a:t>
            </a:r>
          </a:p>
        </p:txBody>
      </p: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0D2B154B-242D-1B66-470A-04C7970C14BD}"/>
              </a:ext>
            </a:extLst>
          </p:cNvPr>
          <p:cNvGrpSpPr/>
          <p:nvPr/>
        </p:nvGrpSpPr>
        <p:grpSpPr>
          <a:xfrm rot="16200000">
            <a:off x="6518320" y="6918657"/>
            <a:ext cx="359427" cy="418257"/>
            <a:chOff x="178136" y="232435"/>
            <a:chExt cx="305427" cy="355419"/>
          </a:xfrm>
        </p:grpSpPr>
        <p:grpSp>
          <p:nvGrpSpPr>
            <p:cNvPr id="73" name="Graphique 60">
              <a:extLst>
                <a:ext uri="{FF2B5EF4-FFF2-40B4-BE49-F238E27FC236}">
                  <a16:creationId xmlns:a16="http://schemas.microsoft.com/office/drawing/2014/main" id="{0FC86128-5D95-4B4F-273A-BA289C53AFE7}"/>
                </a:ext>
              </a:extLst>
            </p:cNvPr>
            <p:cNvGrpSpPr/>
            <p:nvPr/>
          </p:nvGrpSpPr>
          <p:grpSpPr>
            <a:xfrm rot="5520000">
              <a:off x="153140" y="257431"/>
              <a:ext cx="355419" cy="305427"/>
              <a:chOff x="149769" y="259227"/>
              <a:chExt cx="355419" cy="305427"/>
            </a:xfrm>
            <a:solidFill>
              <a:srgbClr val="254D72"/>
            </a:solidFill>
          </p:grpSpPr>
          <p:sp>
            <p:nvSpPr>
              <p:cNvPr id="78" name="Forme libre : forme 77">
                <a:extLst>
                  <a:ext uri="{FF2B5EF4-FFF2-40B4-BE49-F238E27FC236}">
                    <a16:creationId xmlns:a16="http://schemas.microsoft.com/office/drawing/2014/main" id="{ED9195F5-C0F6-692A-3D13-26ACA63EB862}"/>
                  </a:ext>
                </a:extLst>
              </p:cNvPr>
              <p:cNvSpPr/>
              <p:nvPr/>
            </p:nvSpPr>
            <p:spPr>
              <a:xfrm>
                <a:off x="197051" y="272152"/>
                <a:ext cx="21239" cy="105434"/>
              </a:xfrm>
              <a:custGeom>
                <a:avLst/>
                <a:gdLst>
                  <a:gd name="connsiteX0" fmla="*/ 13667 w 21239"/>
                  <a:gd name="connsiteY0" fmla="*/ 185 h 105434"/>
                  <a:gd name="connsiteX1" fmla="*/ 0 w 21239"/>
                  <a:gd name="connsiteY1" fmla="*/ 105434 h 105434"/>
                  <a:gd name="connsiteX2" fmla="*/ 7757 w 21239"/>
                  <a:gd name="connsiteY2" fmla="*/ 105249 h 105434"/>
                  <a:gd name="connsiteX3" fmla="*/ 21240 w 21239"/>
                  <a:gd name="connsiteY3" fmla="*/ 0 h 105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39" h="105434">
                    <a:moveTo>
                      <a:pt x="13667" y="185"/>
                    </a:moveTo>
                    <a:lnTo>
                      <a:pt x="0" y="105434"/>
                    </a:lnTo>
                    <a:lnTo>
                      <a:pt x="7757" y="105249"/>
                    </a:lnTo>
                    <a:lnTo>
                      <a:pt x="21240" y="0"/>
                    </a:lnTo>
                    <a:close/>
                  </a:path>
                </a:pathLst>
              </a:custGeom>
              <a:solidFill>
                <a:srgbClr val="254D72"/>
              </a:solidFill>
              <a:ln w="183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sz="1810"/>
              </a:p>
            </p:txBody>
          </p:sp>
          <p:sp>
            <p:nvSpPr>
              <p:cNvPr id="79" name="Forme libre : forme 78">
                <a:extLst>
                  <a:ext uri="{FF2B5EF4-FFF2-40B4-BE49-F238E27FC236}">
                    <a16:creationId xmlns:a16="http://schemas.microsoft.com/office/drawing/2014/main" id="{F08A4EC1-7032-2C9C-E7EE-4BE42AC90F28}"/>
                  </a:ext>
                </a:extLst>
              </p:cNvPr>
              <p:cNvSpPr/>
              <p:nvPr/>
            </p:nvSpPr>
            <p:spPr>
              <a:xfrm>
                <a:off x="230480" y="271229"/>
                <a:ext cx="20870" cy="105434"/>
              </a:xfrm>
              <a:custGeom>
                <a:avLst/>
                <a:gdLst>
                  <a:gd name="connsiteX0" fmla="*/ 13113 w 20870"/>
                  <a:gd name="connsiteY0" fmla="*/ 369 h 105434"/>
                  <a:gd name="connsiteX1" fmla="*/ 0 w 20870"/>
                  <a:gd name="connsiteY1" fmla="*/ 105434 h 105434"/>
                  <a:gd name="connsiteX2" fmla="*/ 7757 w 20870"/>
                  <a:gd name="connsiteY2" fmla="*/ 105249 h 105434"/>
                  <a:gd name="connsiteX3" fmla="*/ 20870 w 20870"/>
                  <a:gd name="connsiteY3" fmla="*/ 0 h 105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870" h="105434">
                    <a:moveTo>
                      <a:pt x="13113" y="369"/>
                    </a:moveTo>
                    <a:lnTo>
                      <a:pt x="0" y="105434"/>
                    </a:lnTo>
                    <a:lnTo>
                      <a:pt x="7757" y="105249"/>
                    </a:lnTo>
                    <a:lnTo>
                      <a:pt x="20870" y="0"/>
                    </a:lnTo>
                    <a:close/>
                  </a:path>
                </a:pathLst>
              </a:custGeom>
              <a:solidFill>
                <a:srgbClr val="254D72"/>
              </a:solidFill>
              <a:ln w="183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sz="1810"/>
              </a:p>
            </p:txBody>
          </p:sp>
          <p:sp>
            <p:nvSpPr>
              <p:cNvPr id="80" name="Forme libre : forme 79">
                <a:extLst>
                  <a:ext uri="{FF2B5EF4-FFF2-40B4-BE49-F238E27FC236}">
                    <a16:creationId xmlns:a16="http://schemas.microsoft.com/office/drawing/2014/main" id="{92AB02D9-429C-FA23-114D-4D6B0FC56122}"/>
                  </a:ext>
                </a:extLst>
              </p:cNvPr>
              <p:cNvSpPr/>
              <p:nvPr/>
            </p:nvSpPr>
            <p:spPr>
              <a:xfrm>
                <a:off x="149769" y="259227"/>
                <a:ext cx="355419" cy="305427"/>
              </a:xfrm>
              <a:custGeom>
                <a:avLst/>
                <a:gdLst>
                  <a:gd name="connsiteX0" fmla="*/ 295880 w 355419"/>
                  <a:gd name="connsiteY0" fmla="*/ 122791 h 305427"/>
                  <a:gd name="connsiteX1" fmla="*/ 217200 w 355419"/>
                  <a:gd name="connsiteY1" fmla="*/ 108942 h 305427"/>
                  <a:gd name="connsiteX2" fmla="*/ 217016 w 355419"/>
                  <a:gd name="connsiteY2" fmla="*/ 108942 h 305427"/>
                  <a:gd name="connsiteX3" fmla="*/ 199470 w 355419"/>
                  <a:gd name="connsiteY3" fmla="*/ 9602 h 305427"/>
                  <a:gd name="connsiteX4" fmla="*/ 196515 w 355419"/>
                  <a:gd name="connsiteY4" fmla="*/ 9602 h 305427"/>
                  <a:gd name="connsiteX5" fmla="*/ 201132 w 355419"/>
                  <a:gd name="connsiteY5" fmla="*/ 9417 h 305427"/>
                  <a:gd name="connsiteX6" fmla="*/ 205749 w 355419"/>
                  <a:gd name="connsiteY6" fmla="*/ 4616 h 305427"/>
                  <a:gd name="connsiteX7" fmla="*/ 200947 w 355419"/>
                  <a:gd name="connsiteY7" fmla="*/ 0 h 305427"/>
                  <a:gd name="connsiteX8" fmla="*/ 59287 w 355419"/>
                  <a:gd name="connsiteY8" fmla="*/ 3693 h 305427"/>
                  <a:gd name="connsiteX9" fmla="*/ 54669 w 355419"/>
                  <a:gd name="connsiteY9" fmla="*/ 8494 h 305427"/>
                  <a:gd name="connsiteX10" fmla="*/ 59472 w 355419"/>
                  <a:gd name="connsiteY10" fmla="*/ 13110 h 305427"/>
                  <a:gd name="connsiteX11" fmla="*/ 191713 w 355419"/>
                  <a:gd name="connsiteY11" fmla="*/ 9786 h 305427"/>
                  <a:gd name="connsiteX12" fmla="*/ 209258 w 355419"/>
                  <a:gd name="connsiteY12" fmla="*/ 109127 h 305427"/>
                  <a:gd name="connsiteX13" fmla="*/ 175644 w 355419"/>
                  <a:gd name="connsiteY13" fmla="*/ 110050 h 305427"/>
                  <a:gd name="connsiteX14" fmla="*/ 174905 w 355419"/>
                  <a:gd name="connsiteY14" fmla="*/ 105803 h 305427"/>
                  <a:gd name="connsiteX15" fmla="*/ 174905 w 355419"/>
                  <a:gd name="connsiteY15" fmla="*/ 105803 h 305427"/>
                  <a:gd name="connsiteX16" fmla="*/ 174721 w 355419"/>
                  <a:gd name="connsiteY16" fmla="*/ 105434 h 305427"/>
                  <a:gd name="connsiteX17" fmla="*/ 158098 w 355419"/>
                  <a:gd name="connsiteY17" fmla="*/ 10525 h 305427"/>
                  <a:gd name="connsiteX18" fmla="*/ 150341 w 355419"/>
                  <a:gd name="connsiteY18" fmla="*/ 10710 h 305427"/>
                  <a:gd name="connsiteX19" fmla="*/ 157175 w 355419"/>
                  <a:gd name="connsiteY19" fmla="*/ 49301 h 305427"/>
                  <a:gd name="connsiteX20" fmla="*/ 149972 w 355419"/>
                  <a:gd name="connsiteY20" fmla="*/ 43392 h 305427"/>
                  <a:gd name="connsiteX21" fmla="*/ 124114 w 355419"/>
                  <a:gd name="connsiteY21" fmla="*/ 57610 h 305427"/>
                  <a:gd name="connsiteX22" fmla="*/ 123745 w 355419"/>
                  <a:gd name="connsiteY22" fmla="*/ 69428 h 305427"/>
                  <a:gd name="connsiteX23" fmla="*/ 122268 w 355419"/>
                  <a:gd name="connsiteY23" fmla="*/ 69428 h 305427"/>
                  <a:gd name="connsiteX24" fmla="*/ 118758 w 355419"/>
                  <a:gd name="connsiteY24" fmla="*/ 72382 h 305427"/>
                  <a:gd name="connsiteX25" fmla="*/ 108231 w 355419"/>
                  <a:gd name="connsiteY25" fmla="*/ 103588 h 305427"/>
                  <a:gd name="connsiteX26" fmla="*/ 108785 w 355419"/>
                  <a:gd name="connsiteY26" fmla="*/ 116513 h 305427"/>
                  <a:gd name="connsiteX27" fmla="*/ 37678 w 355419"/>
                  <a:gd name="connsiteY27" fmla="*/ 118359 h 305427"/>
                  <a:gd name="connsiteX28" fmla="*/ 37678 w 355419"/>
                  <a:gd name="connsiteY28" fmla="*/ 156582 h 305427"/>
                  <a:gd name="connsiteX29" fmla="*/ 7388 w 355419"/>
                  <a:gd name="connsiteY29" fmla="*/ 179109 h 305427"/>
                  <a:gd name="connsiteX30" fmla="*/ 0 w 355419"/>
                  <a:gd name="connsiteY30" fmla="*/ 188341 h 305427"/>
                  <a:gd name="connsiteX31" fmla="*/ 10897 w 355419"/>
                  <a:gd name="connsiteY31" fmla="*/ 195912 h 305427"/>
                  <a:gd name="connsiteX32" fmla="*/ 1293 w 355419"/>
                  <a:gd name="connsiteY32" fmla="*/ 233949 h 305427"/>
                  <a:gd name="connsiteX33" fmla="*/ 76463 w 355419"/>
                  <a:gd name="connsiteY33" fmla="*/ 305408 h 305427"/>
                  <a:gd name="connsiteX34" fmla="*/ 147940 w 355419"/>
                  <a:gd name="connsiteY34" fmla="*/ 230256 h 305427"/>
                  <a:gd name="connsiteX35" fmla="*/ 147755 w 355419"/>
                  <a:gd name="connsiteY35" fmla="*/ 227487 h 305427"/>
                  <a:gd name="connsiteX36" fmla="*/ 170842 w 355419"/>
                  <a:gd name="connsiteY36" fmla="*/ 226933 h 305427"/>
                  <a:gd name="connsiteX37" fmla="*/ 178599 w 355419"/>
                  <a:gd name="connsiteY37" fmla="*/ 226748 h 305427"/>
                  <a:gd name="connsiteX38" fmla="*/ 243981 w 355419"/>
                  <a:gd name="connsiteY38" fmla="*/ 225086 h 305427"/>
                  <a:gd name="connsiteX39" fmla="*/ 240287 w 355419"/>
                  <a:gd name="connsiteY39" fmla="*/ 246136 h 305427"/>
                  <a:gd name="connsiteX40" fmla="*/ 295511 w 355419"/>
                  <a:gd name="connsiteY40" fmla="*/ 298576 h 305427"/>
                  <a:gd name="connsiteX41" fmla="*/ 347964 w 355419"/>
                  <a:gd name="connsiteY41" fmla="*/ 243366 h 305427"/>
                  <a:gd name="connsiteX42" fmla="*/ 343162 w 355419"/>
                  <a:gd name="connsiteY42" fmla="*/ 222686 h 305427"/>
                  <a:gd name="connsiteX43" fmla="*/ 349441 w 355419"/>
                  <a:gd name="connsiteY43" fmla="*/ 222501 h 305427"/>
                  <a:gd name="connsiteX44" fmla="*/ 354982 w 355419"/>
                  <a:gd name="connsiteY44" fmla="*/ 175970 h 305427"/>
                  <a:gd name="connsiteX45" fmla="*/ 295880 w 355419"/>
                  <a:gd name="connsiteY45" fmla="*/ 122791 h 305427"/>
                  <a:gd name="connsiteX46" fmla="*/ 130763 w 355419"/>
                  <a:gd name="connsiteY46" fmla="*/ 102295 h 305427"/>
                  <a:gd name="connsiteX47" fmla="*/ 131133 w 355419"/>
                  <a:gd name="connsiteY47" fmla="*/ 101926 h 305427"/>
                  <a:gd name="connsiteX48" fmla="*/ 135381 w 355419"/>
                  <a:gd name="connsiteY48" fmla="*/ 106911 h 305427"/>
                  <a:gd name="connsiteX49" fmla="*/ 131318 w 355419"/>
                  <a:gd name="connsiteY49" fmla="*/ 107096 h 305427"/>
                  <a:gd name="connsiteX50" fmla="*/ 130763 w 355419"/>
                  <a:gd name="connsiteY50" fmla="*/ 102295 h 305427"/>
                  <a:gd name="connsiteX51" fmla="*/ 168256 w 355419"/>
                  <a:gd name="connsiteY51" fmla="*/ 111528 h 305427"/>
                  <a:gd name="connsiteX52" fmla="*/ 168626 w 355419"/>
                  <a:gd name="connsiteY52" fmla="*/ 125191 h 305427"/>
                  <a:gd name="connsiteX53" fmla="*/ 166594 w 355419"/>
                  <a:gd name="connsiteY53" fmla="*/ 119098 h 305427"/>
                  <a:gd name="connsiteX54" fmla="*/ 157544 w 355419"/>
                  <a:gd name="connsiteY54" fmla="*/ 118175 h 305427"/>
                  <a:gd name="connsiteX55" fmla="*/ 154404 w 355419"/>
                  <a:gd name="connsiteY55" fmla="*/ 109681 h 305427"/>
                  <a:gd name="connsiteX56" fmla="*/ 167702 w 355419"/>
                  <a:gd name="connsiteY56" fmla="*/ 107281 h 305427"/>
                  <a:gd name="connsiteX57" fmla="*/ 168256 w 355419"/>
                  <a:gd name="connsiteY57" fmla="*/ 111528 h 305427"/>
                  <a:gd name="connsiteX58" fmla="*/ 158468 w 355419"/>
                  <a:gd name="connsiteY58" fmla="*/ 56502 h 305427"/>
                  <a:gd name="connsiteX59" fmla="*/ 166409 w 355419"/>
                  <a:gd name="connsiteY59" fmla="*/ 102110 h 305427"/>
                  <a:gd name="connsiteX60" fmla="*/ 164378 w 355419"/>
                  <a:gd name="connsiteY60" fmla="*/ 102295 h 305427"/>
                  <a:gd name="connsiteX61" fmla="*/ 164193 w 355419"/>
                  <a:gd name="connsiteY61" fmla="*/ 101741 h 305427"/>
                  <a:gd name="connsiteX62" fmla="*/ 150895 w 355419"/>
                  <a:gd name="connsiteY62" fmla="*/ 102849 h 305427"/>
                  <a:gd name="connsiteX63" fmla="*/ 142953 w 355419"/>
                  <a:gd name="connsiteY63" fmla="*/ 94171 h 305427"/>
                  <a:gd name="connsiteX64" fmla="*/ 143877 w 355419"/>
                  <a:gd name="connsiteY64" fmla="*/ 92878 h 305427"/>
                  <a:gd name="connsiteX65" fmla="*/ 131687 w 355419"/>
                  <a:gd name="connsiteY65" fmla="*/ 81799 h 305427"/>
                  <a:gd name="connsiteX66" fmla="*/ 147940 w 355419"/>
                  <a:gd name="connsiteY66" fmla="*/ 73859 h 305427"/>
                  <a:gd name="connsiteX67" fmla="*/ 150710 w 355419"/>
                  <a:gd name="connsiteY67" fmla="*/ 66473 h 305427"/>
                  <a:gd name="connsiteX68" fmla="*/ 152742 w 355419"/>
                  <a:gd name="connsiteY68" fmla="*/ 61303 h 305427"/>
                  <a:gd name="connsiteX69" fmla="*/ 158468 w 355419"/>
                  <a:gd name="connsiteY69" fmla="*/ 56502 h 305427"/>
                  <a:gd name="connsiteX70" fmla="*/ 152742 w 355419"/>
                  <a:gd name="connsiteY70" fmla="*/ 60749 h 305427"/>
                  <a:gd name="connsiteX71" fmla="*/ 153296 w 355419"/>
                  <a:gd name="connsiteY71" fmla="*/ 58349 h 305427"/>
                  <a:gd name="connsiteX72" fmla="*/ 152742 w 355419"/>
                  <a:gd name="connsiteY72" fmla="*/ 60749 h 305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</a:cxnLst>
                <a:rect l="l" t="t" r="r" b="b"/>
                <a:pathLst>
                  <a:path w="355419" h="305427">
                    <a:moveTo>
                      <a:pt x="295880" y="122791"/>
                    </a:moveTo>
                    <a:cubicBezTo>
                      <a:pt x="262266" y="116698"/>
                      <a:pt x="217200" y="108942"/>
                      <a:pt x="217200" y="108942"/>
                    </a:cubicBezTo>
                    <a:lnTo>
                      <a:pt x="217016" y="108942"/>
                    </a:lnTo>
                    <a:lnTo>
                      <a:pt x="199470" y="9602"/>
                    </a:lnTo>
                    <a:lnTo>
                      <a:pt x="196515" y="9602"/>
                    </a:lnTo>
                    <a:lnTo>
                      <a:pt x="201132" y="9417"/>
                    </a:lnTo>
                    <a:cubicBezTo>
                      <a:pt x="203718" y="9417"/>
                      <a:pt x="205749" y="7201"/>
                      <a:pt x="205749" y="4616"/>
                    </a:cubicBezTo>
                    <a:cubicBezTo>
                      <a:pt x="205749" y="2031"/>
                      <a:pt x="203533" y="0"/>
                      <a:pt x="200947" y="0"/>
                    </a:cubicBezTo>
                    <a:lnTo>
                      <a:pt x="59287" y="3693"/>
                    </a:lnTo>
                    <a:cubicBezTo>
                      <a:pt x="56701" y="3693"/>
                      <a:pt x="54669" y="5909"/>
                      <a:pt x="54669" y="8494"/>
                    </a:cubicBezTo>
                    <a:cubicBezTo>
                      <a:pt x="54669" y="11079"/>
                      <a:pt x="56886" y="13110"/>
                      <a:pt x="59472" y="13110"/>
                    </a:cubicBezTo>
                    <a:lnTo>
                      <a:pt x="191713" y="9786"/>
                    </a:lnTo>
                    <a:lnTo>
                      <a:pt x="209258" y="109127"/>
                    </a:lnTo>
                    <a:lnTo>
                      <a:pt x="175644" y="110050"/>
                    </a:lnTo>
                    <a:lnTo>
                      <a:pt x="174905" y="105803"/>
                    </a:lnTo>
                    <a:lnTo>
                      <a:pt x="174905" y="105803"/>
                    </a:lnTo>
                    <a:lnTo>
                      <a:pt x="174721" y="105434"/>
                    </a:lnTo>
                    <a:lnTo>
                      <a:pt x="158098" y="10525"/>
                    </a:lnTo>
                    <a:lnTo>
                      <a:pt x="150341" y="10710"/>
                    </a:lnTo>
                    <a:lnTo>
                      <a:pt x="157175" y="49301"/>
                    </a:lnTo>
                    <a:cubicBezTo>
                      <a:pt x="155697" y="47455"/>
                      <a:pt x="153481" y="45608"/>
                      <a:pt x="149972" y="43392"/>
                    </a:cubicBezTo>
                    <a:cubicBezTo>
                      <a:pt x="135750" y="35637"/>
                      <a:pt x="126700" y="45793"/>
                      <a:pt x="124114" y="57610"/>
                    </a:cubicBezTo>
                    <a:cubicBezTo>
                      <a:pt x="124114" y="62780"/>
                      <a:pt x="123745" y="69428"/>
                      <a:pt x="123745" y="69428"/>
                    </a:cubicBezTo>
                    <a:cubicBezTo>
                      <a:pt x="123745" y="70905"/>
                      <a:pt x="122637" y="70351"/>
                      <a:pt x="122268" y="69428"/>
                    </a:cubicBezTo>
                    <a:lnTo>
                      <a:pt x="118758" y="72382"/>
                    </a:lnTo>
                    <a:cubicBezTo>
                      <a:pt x="116173" y="76260"/>
                      <a:pt x="109154" y="90478"/>
                      <a:pt x="108231" y="103588"/>
                    </a:cubicBezTo>
                    <a:cubicBezTo>
                      <a:pt x="107861" y="108019"/>
                      <a:pt x="108231" y="112451"/>
                      <a:pt x="108785" y="116513"/>
                    </a:cubicBezTo>
                    <a:lnTo>
                      <a:pt x="37678" y="118359"/>
                    </a:lnTo>
                    <a:cubicBezTo>
                      <a:pt x="37678" y="118359"/>
                      <a:pt x="37678" y="140517"/>
                      <a:pt x="37678" y="156582"/>
                    </a:cubicBezTo>
                    <a:cubicBezTo>
                      <a:pt x="26227" y="161936"/>
                      <a:pt x="15884" y="169507"/>
                      <a:pt x="7388" y="179109"/>
                    </a:cubicBezTo>
                    <a:cubicBezTo>
                      <a:pt x="4802" y="182063"/>
                      <a:pt x="2216" y="185202"/>
                      <a:pt x="0" y="188341"/>
                    </a:cubicBezTo>
                    <a:lnTo>
                      <a:pt x="10897" y="195912"/>
                    </a:lnTo>
                    <a:cubicBezTo>
                      <a:pt x="4617" y="207175"/>
                      <a:pt x="1108" y="220101"/>
                      <a:pt x="1293" y="233949"/>
                    </a:cubicBezTo>
                    <a:cubicBezTo>
                      <a:pt x="2401" y="274387"/>
                      <a:pt x="36015" y="306331"/>
                      <a:pt x="76463" y="305408"/>
                    </a:cubicBezTo>
                    <a:cubicBezTo>
                      <a:pt x="116911" y="304300"/>
                      <a:pt x="148864" y="270694"/>
                      <a:pt x="147940" y="230256"/>
                    </a:cubicBezTo>
                    <a:cubicBezTo>
                      <a:pt x="147940" y="229333"/>
                      <a:pt x="147940" y="228410"/>
                      <a:pt x="147755" y="227487"/>
                    </a:cubicBezTo>
                    <a:lnTo>
                      <a:pt x="170842" y="226933"/>
                    </a:lnTo>
                    <a:lnTo>
                      <a:pt x="178599" y="226748"/>
                    </a:lnTo>
                    <a:lnTo>
                      <a:pt x="243981" y="225086"/>
                    </a:lnTo>
                    <a:cubicBezTo>
                      <a:pt x="241395" y="231549"/>
                      <a:pt x="240102" y="238750"/>
                      <a:pt x="240287" y="246136"/>
                    </a:cubicBezTo>
                    <a:cubicBezTo>
                      <a:pt x="241026" y="275864"/>
                      <a:pt x="265775" y="299315"/>
                      <a:pt x="295511" y="298576"/>
                    </a:cubicBezTo>
                    <a:cubicBezTo>
                      <a:pt x="325246" y="297838"/>
                      <a:pt x="348703" y="273095"/>
                      <a:pt x="347964" y="243366"/>
                    </a:cubicBezTo>
                    <a:cubicBezTo>
                      <a:pt x="347779" y="235980"/>
                      <a:pt x="346117" y="228964"/>
                      <a:pt x="343162" y="222686"/>
                    </a:cubicBezTo>
                    <a:lnTo>
                      <a:pt x="349441" y="222501"/>
                    </a:lnTo>
                    <a:cubicBezTo>
                      <a:pt x="349441" y="222501"/>
                      <a:pt x="350550" y="208283"/>
                      <a:pt x="354982" y="175970"/>
                    </a:cubicBezTo>
                    <a:cubicBezTo>
                      <a:pt x="359415" y="143841"/>
                      <a:pt x="329494" y="128884"/>
                      <a:pt x="295880" y="122791"/>
                    </a:cubicBezTo>
                    <a:close/>
                    <a:moveTo>
                      <a:pt x="130763" y="102295"/>
                    </a:moveTo>
                    <a:lnTo>
                      <a:pt x="131133" y="101926"/>
                    </a:lnTo>
                    <a:lnTo>
                      <a:pt x="135381" y="106911"/>
                    </a:lnTo>
                    <a:lnTo>
                      <a:pt x="131318" y="107096"/>
                    </a:lnTo>
                    <a:cubicBezTo>
                      <a:pt x="131133" y="105434"/>
                      <a:pt x="130948" y="103772"/>
                      <a:pt x="130763" y="102295"/>
                    </a:cubicBezTo>
                    <a:close/>
                    <a:moveTo>
                      <a:pt x="168256" y="111528"/>
                    </a:moveTo>
                    <a:lnTo>
                      <a:pt x="168626" y="125191"/>
                    </a:lnTo>
                    <a:cubicBezTo>
                      <a:pt x="167702" y="121868"/>
                      <a:pt x="166964" y="119652"/>
                      <a:pt x="166594" y="119098"/>
                    </a:cubicBezTo>
                    <a:cubicBezTo>
                      <a:pt x="166040" y="118359"/>
                      <a:pt x="162346" y="118175"/>
                      <a:pt x="157544" y="118175"/>
                    </a:cubicBezTo>
                    <a:lnTo>
                      <a:pt x="154404" y="109681"/>
                    </a:lnTo>
                    <a:lnTo>
                      <a:pt x="167702" y="107281"/>
                    </a:lnTo>
                    <a:lnTo>
                      <a:pt x="168256" y="111528"/>
                    </a:lnTo>
                    <a:close/>
                    <a:moveTo>
                      <a:pt x="158468" y="56502"/>
                    </a:moveTo>
                    <a:lnTo>
                      <a:pt x="166409" y="102110"/>
                    </a:lnTo>
                    <a:lnTo>
                      <a:pt x="164378" y="102295"/>
                    </a:lnTo>
                    <a:lnTo>
                      <a:pt x="164193" y="101741"/>
                    </a:lnTo>
                    <a:lnTo>
                      <a:pt x="150895" y="102849"/>
                    </a:lnTo>
                    <a:cubicBezTo>
                      <a:pt x="149233" y="100818"/>
                      <a:pt x="143323" y="94171"/>
                      <a:pt x="142953" y="94171"/>
                    </a:cubicBezTo>
                    <a:lnTo>
                      <a:pt x="143877" y="92878"/>
                    </a:lnTo>
                    <a:lnTo>
                      <a:pt x="131687" y="81799"/>
                    </a:lnTo>
                    <a:cubicBezTo>
                      <a:pt x="140922" y="78291"/>
                      <a:pt x="145724" y="80876"/>
                      <a:pt x="147940" y="73859"/>
                    </a:cubicBezTo>
                    <a:cubicBezTo>
                      <a:pt x="152927" y="75890"/>
                      <a:pt x="149972" y="68135"/>
                      <a:pt x="150710" y="66473"/>
                    </a:cubicBezTo>
                    <a:cubicBezTo>
                      <a:pt x="151634" y="64258"/>
                      <a:pt x="152188" y="62596"/>
                      <a:pt x="152742" y="61303"/>
                    </a:cubicBezTo>
                    <a:cubicBezTo>
                      <a:pt x="153481" y="60749"/>
                      <a:pt x="156990" y="59087"/>
                      <a:pt x="158468" y="56502"/>
                    </a:cubicBezTo>
                    <a:close/>
                    <a:moveTo>
                      <a:pt x="152742" y="60749"/>
                    </a:moveTo>
                    <a:cubicBezTo>
                      <a:pt x="153111" y="59826"/>
                      <a:pt x="153111" y="59087"/>
                      <a:pt x="153296" y="58349"/>
                    </a:cubicBezTo>
                    <a:cubicBezTo>
                      <a:pt x="153666" y="58903"/>
                      <a:pt x="153666" y="59641"/>
                      <a:pt x="152742" y="60749"/>
                    </a:cubicBezTo>
                    <a:close/>
                  </a:path>
                </a:pathLst>
              </a:custGeom>
              <a:solidFill>
                <a:srgbClr val="254D72"/>
              </a:solidFill>
              <a:ln w="183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sz="1810"/>
              </a:p>
            </p:txBody>
          </p:sp>
        </p:grpSp>
        <p:sp>
          <p:nvSpPr>
            <p:cNvPr id="74" name="Forme libre : forme 73">
              <a:extLst>
                <a:ext uri="{FF2B5EF4-FFF2-40B4-BE49-F238E27FC236}">
                  <a16:creationId xmlns:a16="http://schemas.microsoft.com/office/drawing/2014/main" id="{85B20F98-5CF7-13DB-E701-C18302ED4F3C}"/>
                </a:ext>
              </a:extLst>
            </p:cNvPr>
            <p:cNvSpPr/>
            <p:nvPr/>
          </p:nvSpPr>
          <p:spPr>
            <a:xfrm rot="5520000">
              <a:off x="219828" y="272647"/>
              <a:ext cx="63534" cy="63518"/>
            </a:xfrm>
            <a:custGeom>
              <a:avLst/>
              <a:gdLst>
                <a:gd name="connsiteX0" fmla="*/ 63535 w 63534"/>
                <a:gd name="connsiteY0" fmla="*/ 31759 h 63518"/>
                <a:gd name="connsiteX1" fmla="*/ 31767 w 63534"/>
                <a:gd name="connsiteY1" fmla="*/ 63519 h 63518"/>
                <a:gd name="connsiteX2" fmla="*/ 0 w 63534"/>
                <a:gd name="connsiteY2" fmla="*/ 31759 h 63518"/>
                <a:gd name="connsiteX3" fmla="*/ 31767 w 63534"/>
                <a:gd name="connsiteY3" fmla="*/ 0 h 63518"/>
                <a:gd name="connsiteX4" fmla="*/ 63535 w 63534"/>
                <a:gd name="connsiteY4" fmla="*/ 31759 h 63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34" h="63518">
                  <a:moveTo>
                    <a:pt x="63535" y="31759"/>
                  </a:moveTo>
                  <a:cubicBezTo>
                    <a:pt x="63535" y="49300"/>
                    <a:pt x="49312" y="63519"/>
                    <a:pt x="31767" y="63519"/>
                  </a:cubicBezTo>
                  <a:cubicBezTo>
                    <a:pt x="14223" y="63519"/>
                    <a:pt x="0" y="49300"/>
                    <a:pt x="0" y="31759"/>
                  </a:cubicBezTo>
                  <a:cubicBezTo>
                    <a:pt x="0" y="14219"/>
                    <a:pt x="14223" y="0"/>
                    <a:pt x="31767" y="0"/>
                  </a:cubicBezTo>
                  <a:cubicBezTo>
                    <a:pt x="49312" y="0"/>
                    <a:pt x="63535" y="14219"/>
                    <a:pt x="63535" y="31759"/>
                  </a:cubicBezTo>
                  <a:close/>
                </a:path>
              </a:pathLst>
            </a:custGeom>
            <a:solidFill>
              <a:schemeClr val="bg1"/>
            </a:solidFill>
            <a:ln w="1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810"/>
            </a:p>
          </p:txBody>
        </p:sp>
        <p:sp>
          <p:nvSpPr>
            <p:cNvPr id="75" name="Forme libre : forme 74">
              <a:extLst>
                <a:ext uri="{FF2B5EF4-FFF2-40B4-BE49-F238E27FC236}">
                  <a16:creationId xmlns:a16="http://schemas.microsoft.com/office/drawing/2014/main" id="{6CDA44BE-493D-328C-9A0A-21098241389C}"/>
                </a:ext>
              </a:extLst>
            </p:cNvPr>
            <p:cNvSpPr/>
            <p:nvPr/>
          </p:nvSpPr>
          <p:spPr>
            <a:xfrm rot="5520000">
              <a:off x="213853" y="503022"/>
              <a:ext cx="39893" cy="39884"/>
            </a:xfrm>
            <a:custGeom>
              <a:avLst/>
              <a:gdLst>
                <a:gd name="connsiteX0" fmla="*/ 39894 w 39893"/>
                <a:gd name="connsiteY0" fmla="*/ 19942 h 39884"/>
                <a:gd name="connsiteX1" fmla="*/ 19947 w 39893"/>
                <a:gd name="connsiteY1" fmla="*/ 39884 h 39884"/>
                <a:gd name="connsiteX2" fmla="*/ 0 w 39893"/>
                <a:gd name="connsiteY2" fmla="*/ 19942 h 39884"/>
                <a:gd name="connsiteX3" fmla="*/ 19947 w 39893"/>
                <a:gd name="connsiteY3" fmla="*/ 0 h 39884"/>
                <a:gd name="connsiteX4" fmla="*/ 39894 w 39893"/>
                <a:gd name="connsiteY4" fmla="*/ 19942 h 3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93" h="39884">
                  <a:moveTo>
                    <a:pt x="39894" y="19942"/>
                  </a:moveTo>
                  <a:cubicBezTo>
                    <a:pt x="39894" y="30956"/>
                    <a:pt x="30963" y="39884"/>
                    <a:pt x="19947" y="39884"/>
                  </a:cubicBezTo>
                  <a:cubicBezTo>
                    <a:pt x="8931" y="39884"/>
                    <a:pt x="0" y="30956"/>
                    <a:pt x="0" y="19942"/>
                  </a:cubicBezTo>
                  <a:cubicBezTo>
                    <a:pt x="0" y="8928"/>
                    <a:pt x="8931" y="0"/>
                    <a:pt x="19947" y="0"/>
                  </a:cubicBezTo>
                  <a:cubicBezTo>
                    <a:pt x="30963" y="0"/>
                    <a:pt x="39894" y="8928"/>
                    <a:pt x="39894" y="19942"/>
                  </a:cubicBezTo>
                  <a:close/>
                </a:path>
              </a:pathLst>
            </a:custGeom>
            <a:solidFill>
              <a:schemeClr val="bg1"/>
            </a:solidFill>
            <a:ln w="1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810"/>
            </a:p>
          </p:txBody>
        </p:sp>
        <p:sp>
          <p:nvSpPr>
            <p:cNvPr id="76" name="Forme libre : forme 75">
              <a:extLst>
                <a:ext uri="{FF2B5EF4-FFF2-40B4-BE49-F238E27FC236}">
                  <a16:creationId xmlns:a16="http://schemas.microsoft.com/office/drawing/2014/main" id="{992DAF32-066E-E009-87EE-A5CFD7B86CE2}"/>
                </a:ext>
              </a:extLst>
            </p:cNvPr>
            <p:cNvSpPr/>
            <p:nvPr/>
          </p:nvSpPr>
          <p:spPr>
            <a:xfrm rot="5520000">
              <a:off x="228260" y="517426"/>
              <a:ext cx="11081" cy="11078"/>
            </a:xfrm>
            <a:custGeom>
              <a:avLst/>
              <a:gdLst>
                <a:gd name="connsiteX0" fmla="*/ 11082 w 11081"/>
                <a:gd name="connsiteY0" fmla="*/ 5539 h 11078"/>
                <a:gd name="connsiteX1" fmla="*/ 5541 w 11081"/>
                <a:gd name="connsiteY1" fmla="*/ 11079 h 11078"/>
                <a:gd name="connsiteX2" fmla="*/ 0 w 11081"/>
                <a:gd name="connsiteY2" fmla="*/ 5539 h 11078"/>
                <a:gd name="connsiteX3" fmla="*/ 5541 w 11081"/>
                <a:gd name="connsiteY3" fmla="*/ 0 h 11078"/>
                <a:gd name="connsiteX4" fmla="*/ 11082 w 11081"/>
                <a:gd name="connsiteY4" fmla="*/ 5539 h 11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81" h="11078">
                  <a:moveTo>
                    <a:pt x="11082" y="5539"/>
                  </a:moveTo>
                  <a:cubicBezTo>
                    <a:pt x="11082" y="8599"/>
                    <a:pt x="8601" y="11079"/>
                    <a:pt x="5541" y="11079"/>
                  </a:cubicBezTo>
                  <a:cubicBezTo>
                    <a:pt x="2481" y="11079"/>
                    <a:pt x="0" y="8599"/>
                    <a:pt x="0" y="5539"/>
                  </a:cubicBezTo>
                  <a:cubicBezTo>
                    <a:pt x="0" y="2480"/>
                    <a:pt x="2481" y="0"/>
                    <a:pt x="5541" y="0"/>
                  </a:cubicBezTo>
                  <a:cubicBezTo>
                    <a:pt x="8601" y="0"/>
                    <a:pt x="11082" y="2480"/>
                    <a:pt x="11082" y="5539"/>
                  </a:cubicBezTo>
                  <a:close/>
                </a:path>
              </a:pathLst>
            </a:custGeom>
            <a:solidFill>
              <a:srgbClr val="254D72"/>
            </a:solidFill>
            <a:ln w="1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810"/>
            </a:p>
          </p:txBody>
        </p:sp>
        <p:sp>
          <p:nvSpPr>
            <p:cNvPr id="77" name="Forme libre : forme 76">
              <a:extLst>
                <a:ext uri="{FF2B5EF4-FFF2-40B4-BE49-F238E27FC236}">
                  <a16:creationId xmlns:a16="http://schemas.microsoft.com/office/drawing/2014/main" id="{FB50FD80-3CE9-3535-A772-B127E2CB0D38}"/>
                </a:ext>
              </a:extLst>
            </p:cNvPr>
            <p:cNvSpPr/>
            <p:nvPr/>
          </p:nvSpPr>
          <p:spPr>
            <a:xfrm rot="5520000">
              <a:off x="238665" y="291481"/>
              <a:ext cx="25857" cy="25850"/>
            </a:xfrm>
            <a:custGeom>
              <a:avLst/>
              <a:gdLst>
                <a:gd name="connsiteX0" fmla="*/ 25857 w 25857"/>
                <a:gd name="connsiteY0" fmla="*/ 12925 h 25850"/>
                <a:gd name="connsiteX1" fmla="*/ 12929 w 25857"/>
                <a:gd name="connsiteY1" fmla="*/ 25851 h 25850"/>
                <a:gd name="connsiteX2" fmla="*/ 0 w 25857"/>
                <a:gd name="connsiteY2" fmla="*/ 12925 h 25850"/>
                <a:gd name="connsiteX3" fmla="*/ 12929 w 25857"/>
                <a:gd name="connsiteY3" fmla="*/ 0 h 25850"/>
                <a:gd name="connsiteX4" fmla="*/ 25857 w 25857"/>
                <a:gd name="connsiteY4" fmla="*/ 12925 h 2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57" h="25850">
                  <a:moveTo>
                    <a:pt x="25857" y="12925"/>
                  </a:moveTo>
                  <a:cubicBezTo>
                    <a:pt x="25857" y="20064"/>
                    <a:pt x="20069" y="25851"/>
                    <a:pt x="12929" y="25851"/>
                  </a:cubicBezTo>
                  <a:cubicBezTo>
                    <a:pt x="5788" y="25851"/>
                    <a:pt x="0" y="20064"/>
                    <a:pt x="0" y="12925"/>
                  </a:cubicBezTo>
                  <a:cubicBezTo>
                    <a:pt x="0" y="5787"/>
                    <a:pt x="5788" y="0"/>
                    <a:pt x="12929" y="0"/>
                  </a:cubicBezTo>
                  <a:cubicBezTo>
                    <a:pt x="20069" y="0"/>
                    <a:pt x="25857" y="5787"/>
                    <a:pt x="25857" y="12925"/>
                  </a:cubicBezTo>
                  <a:close/>
                </a:path>
              </a:pathLst>
            </a:custGeom>
            <a:solidFill>
              <a:srgbClr val="254D72"/>
            </a:solidFill>
            <a:ln w="1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810"/>
            </a:p>
          </p:txBody>
        </p:sp>
      </p:grpSp>
      <p:sp>
        <p:nvSpPr>
          <p:cNvPr id="42" name="TextBox 26">
            <a:extLst>
              <a:ext uri="{FF2B5EF4-FFF2-40B4-BE49-F238E27FC236}">
                <a16:creationId xmlns:a16="http://schemas.microsoft.com/office/drawing/2014/main" id="{BECDA89D-44C6-8C1A-3165-1A7A319AA2A1}"/>
              </a:ext>
            </a:extLst>
          </p:cNvPr>
          <p:cNvSpPr txBox="1"/>
          <p:nvPr/>
        </p:nvSpPr>
        <p:spPr>
          <a:xfrm>
            <a:off x="7934927" y="4065712"/>
            <a:ext cx="2272810" cy="6187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413"/>
              </a:lnSpc>
            </a:pPr>
            <a:r>
              <a:rPr lang="fr-FR" sz="2212" b="1" spc="-13" dirty="0">
                <a:solidFill>
                  <a:srgbClr val="83DCAF"/>
                </a:solidFill>
                <a:latin typeface="+mj-lt"/>
                <a:cs typeface="Helvetica" panose="020B0604020202020204" pitchFamily="34" charset="0"/>
              </a:rPr>
              <a:t>Votre FDSEA</a:t>
            </a:r>
          </a:p>
          <a:p>
            <a:pPr algn="ctr">
              <a:lnSpc>
                <a:spcPts val="2413"/>
              </a:lnSpc>
            </a:pPr>
            <a:r>
              <a:rPr lang="fr-FR" sz="2212" b="1" spc="-13" dirty="0">
                <a:solidFill>
                  <a:srgbClr val="83DCAF"/>
                </a:solidFill>
                <a:latin typeface="+mj-lt"/>
                <a:cs typeface="Helvetica" panose="020B0604020202020204" pitchFamily="34" charset="0"/>
              </a:rPr>
              <a:t>vous accompagne !</a:t>
            </a:r>
          </a:p>
        </p:txBody>
      </p: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D44D9B91-AA6A-A574-DE88-0081570ED800}"/>
              </a:ext>
            </a:extLst>
          </p:cNvPr>
          <p:cNvGrpSpPr/>
          <p:nvPr/>
        </p:nvGrpSpPr>
        <p:grpSpPr>
          <a:xfrm>
            <a:off x="8508531" y="2000004"/>
            <a:ext cx="1190080" cy="635602"/>
            <a:chOff x="1418558" y="6471774"/>
            <a:chExt cx="1183862" cy="632281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B40D622-1DF7-8D6C-9111-9CE9635D1442}"/>
                </a:ext>
              </a:extLst>
            </p:cNvPr>
            <p:cNvSpPr/>
            <p:nvPr/>
          </p:nvSpPr>
          <p:spPr>
            <a:xfrm>
              <a:off x="1418558" y="6497996"/>
              <a:ext cx="1183862" cy="5792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10"/>
            </a:p>
          </p:txBody>
        </p:sp>
        <p:grpSp>
          <p:nvGrpSpPr>
            <p:cNvPr id="89" name="Groupe 88">
              <a:extLst>
                <a:ext uri="{FF2B5EF4-FFF2-40B4-BE49-F238E27FC236}">
                  <a16:creationId xmlns:a16="http://schemas.microsoft.com/office/drawing/2014/main" id="{26982AE7-39BC-0574-D7D6-F987B25107FF}"/>
                </a:ext>
              </a:extLst>
            </p:cNvPr>
            <p:cNvGrpSpPr/>
            <p:nvPr/>
          </p:nvGrpSpPr>
          <p:grpSpPr>
            <a:xfrm>
              <a:off x="1536696" y="6471774"/>
              <a:ext cx="943180" cy="632281"/>
              <a:chOff x="8046343" y="873496"/>
              <a:chExt cx="1739533" cy="1166134"/>
            </a:xfrm>
          </p:grpSpPr>
          <p:sp>
            <p:nvSpPr>
              <p:cNvPr id="90" name="Forme libre : forme 89">
                <a:extLst>
                  <a:ext uri="{FF2B5EF4-FFF2-40B4-BE49-F238E27FC236}">
                    <a16:creationId xmlns:a16="http://schemas.microsoft.com/office/drawing/2014/main" id="{0A44A345-0C18-D9DC-494E-9E8A73670DF3}"/>
                  </a:ext>
                </a:extLst>
              </p:cNvPr>
              <p:cNvSpPr/>
              <p:nvPr/>
            </p:nvSpPr>
            <p:spPr>
              <a:xfrm>
                <a:off x="8451096" y="873496"/>
                <a:ext cx="1334780" cy="1165076"/>
              </a:xfrm>
              <a:custGeom>
                <a:avLst/>
                <a:gdLst>
                  <a:gd name="connsiteX0" fmla="*/ 911323 w 1334780"/>
                  <a:gd name="connsiteY0" fmla="*/ 444839 h 1165076"/>
                  <a:gd name="connsiteX1" fmla="*/ 1051915 w 1334780"/>
                  <a:gd name="connsiteY1" fmla="*/ 359633 h 1165076"/>
                  <a:gd name="connsiteX2" fmla="*/ 1334780 w 1334780"/>
                  <a:gd name="connsiteY2" fmla="*/ 813333 h 1165076"/>
                  <a:gd name="connsiteX3" fmla="*/ 1170205 w 1334780"/>
                  <a:gd name="connsiteY3" fmla="*/ 879868 h 1165076"/>
                  <a:gd name="connsiteX4" fmla="*/ 999581 w 1334780"/>
                  <a:gd name="connsiteY4" fmla="*/ 948875 h 1165076"/>
                  <a:gd name="connsiteX5" fmla="*/ 911113 w 1334780"/>
                  <a:gd name="connsiteY5" fmla="*/ 806916 h 1165076"/>
                  <a:gd name="connsiteX6" fmla="*/ 815755 w 1334780"/>
                  <a:gd name="connsiteY6" fmla="*/ 599369 h 1165076"/>
                  <a:gd name="connsiteX7" fmla="*/ 794295 w 1334780"/>
                  <a:gd name="connsiteY7" fmla="*/ 590270 h 1165076"/>
                  <a:gd name="connsiteX8" fmla="*/ 785196 w 1334780"/>
                  <a:gd name="connsiteY8" fmla="*/ 611729 h 1165076"/>
                  <a:gd name="connsiteX9" fmla="*/ 846103 w 1334780"/>
                  <a:gd name="connsiteY9" fmla="*/ 751005 h 1165076"/>
                  <a:gd name="connsiteX10" fmla="*/ 915899 w 1334780"/>
                  <a:gd name="connsiteY10" fmla="*/ 882708 h 1165076"/>
                  <a:gd name="connsiteX11" fmla="*/ 835794 w 1334780"/>
                  <a:gd name="connsiteY11" fmla="*/ 929677 h 1165076"/>
                  <a:gd name="connsiteX12" fmla="*/ 667590 w 1334780"/>
                  <a:gd name="connsiteY12" fmla="*/ 757790 h 1165076"/>
                  <a:gd name="connsiteX13" fmla="*/ 489286 w 1334780"/>
                  <a:gd name="connsiteY13" fmla="*/ 603208 h 1165076"/>
                  <a:gd name="connsiteX14" fmla="*/ 471298 w 1334780"/>
                  <a:gd name="connsiteY14" fmla="*/ 599684 h 1165076"/>
                  <a:gd name="connsiteX15" fmla="*/ 405342 w 1334780"/>
                  <a:gd name="connsiteY15" fmla="*/ 635345 h 1165076"/>
                  <a:gd name="connsiteX16" fmla="*/ 395559 w 1334780"/>
                  <a:gd name="connsiteY16" fmla="*/ 655332 h 1165076"/>
                  <a:gd name="connsiteX17" fmla="*/ 349169 w 1334780"/>
                  <a:gd name="connsiteY17" fmla="*/ 719132 h 1165076"/>
                  <a:gd name="connsiteX18" fmla="*/ 269484 w 1334780"/>
                  <a:gd name="connsiteY18" fmla="*/ 742117 h 1165076"/>
                  <a:gd name="connsiteX19" fmla="*/ 263068 w 1334780"/>
                  <a:gd name="connsiteY19" fmla="*/ 705562 h 1165076"/>
                  <a:gd name="connsiteX20" fmla="*/ 288893 w 1334780"/>
                  <a:gd name="connsiteY20" fmla="*/ 630927 h 1165076"/>
                  <a:gd name="connsiteX21" fmla="*/ 301726 w 1334780"/>
                  <a:gd name="connsiteY21" fmla="*/ 575858 h 1165076"/>
                  <a:gd name="connsiteX22" fmla="*/ 446525 w 1334780"/>
                  <a:gd name="connsiteY22" fmla="*/ 449573 h 1165076"/>
                  <a:gd name="connsiteX23" fmla="*/ 467722 w 1334780"/>
                  <a:gd name="connsiteY23" fmla="*/ 361789 h 1165076"/>
                  <a:gd name="connsiteX24" fmla="*/ 419385 w 1334780"/>
                  <a:gd name="connsiteY24" fmla="*/ 276898 h 1165076"/>
                  <a:gd name="connsiteX25" fmla="*/ 336703 w 1334780"/>
                  <a:gd name="connsiteY25" fmla="*/ 286365 h 1165076"/>
                  <a:gd name="connsiteX26" fmla="*/ 217571 w 1334780"/>
                  <a:gd name="connsiteY26" fmla="*/ 171126 h 1165076"/>
                  <a:gd name="connsiteX27" fmla="*/ 118689 w 1334780"/>
                  <a:gd name="connsiteY27" fmla="*/ 6392 h 1165076"/>
                  <a:gd name="connsiteX28" fmla="*/ 376624 w 1334780"/>
                  <a:gd name="connsiteY28" fmla="*/ 47102 h 1165076"/>
                  <a:gd name="connsiteX29" fmla="*/ 470457 w 1334780"/>
                  <a:gd name="connsiteY29" fmla="*/ 224669 h 1165076"/>
                  <a:gd name="connsiteX30" fmla="*/ 370786 w 1334780"/>
                  <a:gd name="connsiteY30" fmla="*/ 120265 h 1165076"/>
                  <a:gd name="connsiteX31" fmla="*/ 208209 w 1334780"/>
                  <a:gd name="connsiteY31" fmla="*/ 39265 h 1165076"/>
                  <a:gd name="connsiteX32" fmla="*/ 392456 w 1334780"/>
                  <a:gd name="connsiteY32" fmla="*/ 174965 h 1165076"/>
                  <a:gd name="connsiteX33" fmla="*/ 481187 w 1334780"/>
                  <a:gd name="connsiteY33" fmla="*/ 311769 h 1165076"/>
                  <a:gd name="connsiteX34" fmla="*/ 589273 w 1334780"/>
                  <a:gd name="connsiteY34" fmla="*/ 238607 h 1165076"/>
                  <a:gd name="connsiteX35" fmla="*/ 779516 w 1334780"/>
                  <a:gd name="connsiteY35" fmla="*/ 210100 h 1165076"/>
                  <a:gd name="connsiteX36" fmla="*/ 643343 w 1334780"/>
                  <a:gd name="connsiteY36" fmla="*/ 199318 h 1165076"/>
                  <a:gd name="connsiteX37" fmla="*/ 530259 w 1334780"/>
                  <a:gd name="connsiteY37" fmla="*/ 235346 h 1165076"/>
                  <a:gd name="connsiteX38" fmla="*/ 682264 w 1334780"/>
                  <a:gd name="connsiteY38" fmla="*/ 149877 h 1165076"/>
                  <a:gd name="connsiteX39" fmla="*/ 852152 w 1334780"/>
                  <a:gd name="connsiteY39" fmla="*/ 222302 h 1165076"/>
                  <a:gd name="connsiteX40" fmla="*/ 742330 w 1334780"/>
                  <a:gd name="connsiteY40" fmla="*/ 283788 h 1165076"/>
                  <a:gd name="connsiteX41" fmla="*/ 617780 w 1334780"/>
                  <a:gd name="connsiteY41" fmla="*/ 329547 h 1165076"/>
                  <a:gd name="connsiteX42" fmla="*/ 549352 w 1334780"/>
                  <a:gd name="connsiteY42" fmla="*/ 292309 h 1165076"/>
                  <a:gd name="connsiteX43" fmla="*/ 505907 w 1334780"/>
                  <a:gd name="connsiteY43" fmla="*/ 409074 h 1165076"/>
                  <a:gd name="connsiteX44" fmla="*/ 538465 w 1334780"/>
                  <a:gd name="connsiteY44" fmla="*/ 423064 h 1165076"/>
                  <a:gd name="connsiteX45" fmla="*/ 644710 w 1334780"/>
                  <a:gd name="connsiteY45" fmla="*/ 469507 h 1165076"/>
                  <a:gd name="connsiteX46" fmla="*/ 767524 w 1334780"/>
                  <a:gd name="connsiteY46" fmla="*/ 487285 h 1165076"/>
                  <a:gd name="connsiteX47" fmla="*/ 911376 w 1334780"/>
                  <a:gd name="connsiteY47" fmla="*/ 444892 h 1165076"/>
                  <a:gd name="connsiteX48" fmla="*/ 911376 w 1334780"/>
                  <a:gd name="connsiteY48" fmla="*/ 444892 h 1165076"/>
                  <a:gd name="connsiteX49" fmla="*/ 16336 w 1334780"/>
                  <a:gd name="connsiteY49" fmla="*/ 926731 h 1165076"/>
                  <a:gd name="connsiteX50" fmla="*/ 79031 w 1334780"/>
                  <a:gd name="connsiteY50" fmla="*/ 944351 h 1165076"/>
                  <a:gd name="connsiteX51" fmla="*/ 100123 w 1334780"/>
                  <a:gd name="connsiteY51" fmla="*/ 1014410 h 1165076"/>
                  <a:gd name="connsiteX52" fmla="*/ 172023 w 1334780"/>
                  <a:gd name="connsiteY52" fmla="*/ 1027875 h 1165076"/>
                  <a:gd name="connsiteX53" fmla="*/ 194850 w 1334780"/>
                  <a:gd name="connsiteY53" fmla="*/ 1094094 h 1165076"/>
                  <a:gd name="connsiteX54" fmla="*/ 263173 w 1334780"/>
                  <a:gd name="connsiteY54" fmla="*/ 1109505 h 1165076"/>
                  <a:gd name="connsiteX55" fmla="*/ 301463 w 1334780"/>
                  <a:gd name="connsiteY55" fmla="*/ 1160051 h 1165076"/>
                  <a:gd name="connsiteX56" fmla="*/ 383672 w 1334780"/>
                  <a:gd name="connsiteY56" fmla="*/ 1119814 h 1165076"/>
                  <a:gd name="connsiteX57" fmla="*/ 381463 w 1334780"/>
                  <a:gd name="connsiteY57" fmla="*/ 1043286 h 1165076"/>
                  <a:gd name="connsiteX58" fmla="*/ 344645 w 1334780"/>
                  <a:gd name="connsiteY58" fmla="*/ 1023194 h 1165076"/>
                  <a:gd name="connsiteX59" fmla="*/ 332969 w 1334780"/>
                  <a:gd name="connsiteY59" fmla="*/ 1002576 h 1165076"/>
                  <a:gd name="connsiteX60" fmla="*/ 313613 w 1334780"/>
                  <a:gd name="connsiteY60" fmla="*/ 950032 h 1165076"/>
                  <a:gd name="connsiteX61" fmla="*/ 257755 w 1334780"/>
                  <a:gd name="connsiteY61" fmla="*/ 954187 h 1165076"/>
                  <a:gd name="connsiteX62" fmla="*/ 237821 w 1334780"/>
                  <a:gd name="connsiteY62" fmla="*/ 955502 h 1165076"/>
                  <a:gd name="connsiteX63" fmla="*/ 231089 w 1334780"/>
                  <a:gd name="connsiteY63" fmla="*/ 937514 h 1165076"/>
                  <a:gd name="connsiteX64" fmla="*/ 202476 w 1334780"/>
                  <a:gd name="connsiteY64" fmla="*/ 879394 h 1165076"/>
                  <a:gd name="connsiteX65" fmla="*/ 141622 w 1334780"/>
                  <a:gd name="connsiteY65" fmla="*/ 900170 h 1165076"/>
                  <a:gd name="connsiteX66" fmla="*/ 119794 w 1334780"/>
                  <a:gd name="connsiteY66" fmla="*/ 907586 h 1165076"/>
                  <a:gd name="connsiteX67" fmla="*/ 112115 w 1334780"/>
                  <a:gd name="connsiteY67" fmla="*/ 885601 h 1165076"/>
                  <a:gd name="connsiteX68" fmla="*/ 97756 w 1334780"/>
                  <a:gd name="connsiteY68" fmla="*/ 827429 h 1165076"/>
                  <a:gd name="connsiteX69" fmla="*/ 44528 w 1334780"/>
                  <a:gd name="connsiteY69" fmla="*/ 825851 h 1165076"/>
                  <a:gd name="connsiteX70" fmla="*/ 1767 w 1334780"/>
                  <a:gd name="connsiteY70" fmla="*/ 877027 h 1165076"/>
                  <a:gd name="connsiteX71" fmla="*/ 16336 w 1334780"/>
                  <a:gd name="connsiteY71" fmla="*/ 926836 h 1165076"/>
                  <a:gd name="connsiteX72" fmla="*/ 16336 w 1334780"/>
                  <a:gd name="connsiteY72" fmla="*/ 926836 h 1165076"/>
                  <a:gd name="connsiteX73" fmla="*/ 1041237 w 1334780"/>
                  <a:gd name="connsiteY73" fmla="*/ 817803 h 1165076"/>
                  <a:gd name="connsiteX74" fmla="*/ 1014413 w 1334780"/>
                  <a:gd name="connsiteY74" fmla="*/ 844628 h 1165076"/>
                  <a:gd name="connsiteX75" fmla="*/ 1041237 w 1334780"/>
                  <a:gd name="connsiteY75" fmla="*/ 871452 h 1165076"/>
                  <a:gd name="connsiteX76" fmla="*/ 1068062 w 1334780"/>
                  <a:gd name="connsiteY76" fmla="*/ 844628 h 1165076"/>
                  <a:gd name="connsiteX77" fmla="*/ 1041237 w 1334780"/>
                  <a:gd name="connsiteY77" fmla="*/ 817803 h 11650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1334780" h="1165076">
                    <a:moveTo>
                      <a:pt x="911323" y="444839"/>
                    </a:moveTo>
                    <a:cubicBezTo>
                      <a:pt x="953558" y="424011"/>
                      <a:pt x="1000370" y="395609"/>
                      <a:pt x="1051915" y="359633"/>
                    </a:cubicBezTo>
                    <a:cubicBezTo>
                      <a:pt x="1051915" y="359633"/>
                      <a:pt x="1146221" y="510848"/>
                      <a:pt x="1334780" y="813333"/>
                    </a:cubicBezTo>
                    <a:lnTo>
                      <a:pt x="1170205" y="879868"/>
                    </a:lnTo>
                    <a:lnTo>
                      <a:pt x="999581" y="948875"/>
                    </a:lnTo>
                    <a:cubicBezTo>
                      <a:pt x="970284" y="910058"/>
                      <a:pt x="940777" y="862721"/>
                      <a:pt x="911113" y="806916"/>
                    </a:cubicBezTo>
                    <a:cubicBezTo>
                      <a:pt x="879397" y="747218"/>
                      <a:pt x="847576" y="678001"/>
                      <a:pt x="815755" y="599369"/>
                    </a:cubicBezTo>
                    <a:cubicBezTo>
                      <a:pt x="812336" y="590953"/>
                      <a:pt x="802711" y="586851"/>
                      <a:pt x="794295" y="590270"/>
                    </a:cubicBezTo>
                    <a:cubicBezTo>
                      <a:pt x="785880" y="593688"/>
                      <a:pt x="781777" y="603314"/>
                      <a:pt x="785196" y="611729"/>
                    </a:cubicBezTo>
                    <a:cubicBezTo>
                      <a:pt x="805498" y="661959"/>
                      <a:pt x="825853" y="708402"/>
                      <a:pt x="846103" y="751005"/>
                    </a:cubicBezTo>
                    <a:cubicBezTo>
                      <a:pt x="867405" y="795818"/>
                      <a:pt x="890390" y="840104"/>
                      <a:pt x="915899" y="882708"/>
                    </a:cubicBezTo>
                    <a:cubicBezTo>
                      <a:pt x="897280" y="891807"/>
                      <a:pt x="870561" y="907428"/>
                      <a:pt x="835794" y="929677"/>
                    </a:cubicBezTo>
                    <a:cubicBezTo>
                      <a:pt x="786090" y="869243"/>
                      <a:pt x="725078" y="811439"/>
                      <a:pt x="667590" y="757790"/>
                    </a:cubicBezTo>
                    <a:cubicBezTo>
                      <a:pt x="595637" y="690677"/>
                      <a:pt x="523737" y="628455"/>
                      <a:pt x="489286" y="603208"/>
                    </a:cubicBezTo>
                    <a:cubicBezTo>
                      <a:pt x="483764" y="599158"/>
                      <a:pt x="478609" y="596739"/>
                      <a:pt x="471298" y="599684"/>
                    </a:cubicBezTo>
                    <a:cubicBezTo>
                      <a:pt x="447840" y="609152"/>
                      <a:pt x="426118" y="620933"/>
                      <a:pt x="405342" y="635345"/>
                    </a:cubicBezTo>
                    <a:cubicBezTo>
                      <a:pt x="396874" y="640342"/>
                      <a:pt x="398136" y="647390"/>
                      <a:pt x="395559" y="655332"/>
                    </a:cubicBezTo>
                    <a:cubicBezTo>
                      <a:pt x="389247" y="674635"/>
                      <a:pt x="371101" y="699513"/>
                      <a:pt x="349169" y="719132"/>
                    </a:cubicBezTo>
                    <a:cubicBezTo>
                      <a:pt x="331391" y="734963"/>
                      <a:pt x="292890" y="762366"/>
                      <a:pt x="269484" y="742117"/>
                    </a:cubicBezTo>
                    <a:cubicBezTo>
                      <a:pt x="261016" y="734806"/>
                      <a:pt x="257650" y="722077"/>
                      <a:pt x="263068" y="705562"/>
                    </a:cubicBezTo>
                    <a:cubicBezTo>
                      <a:pt x="270589" y="682577"/>
                      <a:pt x="286789" y="654332"/>
                      <a:pt x="288893" y="630927"/>
                    </a:cubicBezTo>
                    <a:cubicBezTo>
                      <a:pt x="291049" y="607416"/>
                      <a:pt x="287893" y="598422"/>
                      <a:pt x="301726" y="575858"/>
                    </a:cubicBezTo>
                    <a:cubicBezTo>
                      <a:pt x="332495" y="525944"/>
                      <a:pt x="411706" y="495806"/>
                      <a:pt x="446525" y="449573"/>
                    </a:cubicBezTo>
                    <a:cubicBezTo>
                      <a:pt x="468563" y="420329"/>
                      <a:pt x="473192" y="390034"/>
                      <a:pt x="467722" y="361789"/>
                    </a:cubicBezTo>
                    <a:cubicBezTo>
                      <a:pt x="461410" y="329179"/>
                      <a:pt x="441529" y="299251"/>
                      <a:pt x="419385" y="276898"/>
                    </a:cubicBezTo>
                    <a:cubicBezTo>
                      <a:pt x="388406" y="290994"/>
                      <a:pt x="361108" y="292992"/>
                      <a:pt x="336703" y="286365"/>
                    </a:cubicBezTo>
                    <a:cubicBezTo>
                      <a:pt x="288051" y="273111"/>
                      <a:pt x="250602" y="225511"/>
                      <a:pt x="217571" y="171126"/>
                    </a:cubicBezTo>
                    <a:cubicBezTo>
                      <a:pt x="182332" y="112954"/>
                      <a:pt x="152088" y="46892"/>
                      <a:pt x="118689" y="6392"/>
                    </a:cubicBezTo>
                    <a:cubicBezTo>
                      <a:pt x="202055" y="-8703"/>
                      <a:pt x="303935" y="2185"/>
                      <a:pt x="376624" y="47102"/>
                    </a:cubicBezTo>
                    <a:cubicBezTo>
                      <a:pt x="434849" y="83079"/>
                      <a:pt x="474296" y="140882"/>
                      <a:pt x="470457" y="224669"/>
                    </a:cubicBezTo>
                    <a:cubicBezTo>
                      <a:pt x="440161" y="187062"/>
                      <a:pt x="407078" y="150771"/>
                      <a:pt x="370786" y="120265"/>
                    </a:cubicBezTo>
                    <a:cubicBezTo>
                      <a:pt x="322765" y="79923"/>
                      <a:pt x="269011" y="49574"/>
                      <a:pt x="208209" y="39265"/>
                    </a:cubicBezTo>
                    <a:cubicBezTo>
                      <a:pt x="279636" y="71086"/>
                      <a:pt x="342647" y="119213"/>
                      <a:pt x="392456" y="174965"/>
                    </a:cubicBezTo>
                    <a:cubicBezTo>
                      <a:pt x="430431" y="217463"/>
                      <a:pt x="460674" y="264380"/>
                      <a:pt x="481187" y="311769"/>
                    </a:cubicBezTo>
                    <a:cubicBezTo>
                      <a:pt x="499438" y="280001"/>
                      <a:pt x="541200" y="255649"/>
                      <a:pt x="589273" y="238607"/>
                    </a:cubicBezTo>
                    <a:cubicBezTo>
                      <a:pt x="655755" y="215097"/>
                      <a:pt x="734335" y="205629"/>
                      <a:pt x="779516" y="210100"/>
                    </a:cubicBezTo>
                    <a:cubicBezTo>
                      <a:pt x="737228" y="194636"/>
                      <a:pt x="689733" y="192322"/>
                      <a:pt x="643343" y="199318"/>
                    </a:cubicBezTo>
                    <a:cubicBezTo>
                      <a:pt x="603527" y="205314"/>
                      <a:pt x="564552" y="218147"/>
                      <a:pt x="530259" y="235346"/>
                    </a:cubicBezTo>
                    <a:cubicBezTo>
                      <a:pt x="563553" y="167917"/>
                      <a:pt x="621462" y="145721"/>
                      <a:pt x="682264" y="149877"/>
                    </a:cubicBezTo>
                    <a:cubicBezTo>
                      <a:pt x="743119" y="153979"/>
                      <a:pt x="806919" y="184485"/>
                      <a:pt x="852152" y="222302"/>
                    </a:cubicBezTo>
                    <a:cubicBezTo>
                      <a:pt x="819647" y="234663"/>
                      <a:pt x="781514" y="260540"/>
                      <a:pt x="742330" y="283788"/>
                    </a:cubicBezTo>
                    <a:cubicBezTo>
                      <a:pt x="700147" y="308824"/>
                      <a:pt x="656702" y="330810"/>
                      <a:pt x="617780" y="329547"/>
                    </a:cubicBezTo>
                    <a:cubicBezTo>
                      <a:pt x="592587" y="328706"/>
                      <a:pt x="569234" y="318134"/>
                      <a:pt x="549352" y="292309"/>
                    </a:cubicBezTo>
                    <a:cubicBezTo>
                      <a:pt x="503488" y="299830"/>
                      <a:pt x="488550" y="381460"/>
                      <a:pt x="505907" y="409074"/>
                    </a:cubicBezTo>
                    <a:cubicBezTo>
                      <a:pt x="510799" y="416858"/>
                      <a:pt x="520213" y="417699"/>
                      <a:pt x="538465" y="423064"/>
                    </a:cubicBezTo>
                    <a:cubicBezTo>
                      <a:pt x="575913" y="434057"/>
                      <a:pt x="601633" y="454517"/>
                      <a:pt x="644710" y="469507"/>
                    </a:cubicBezTo>
                    <a:cubicBezTo>
                      <a:pt x="687787" y="484445"/>
                      <a:pt x="728129" y="489862"/>
                      <a:pt x="767524" y="487285"/>
                    </a:cubicBezTo>
                    <a:cubicBezTo>
                      <a:pt x="815597" y="484129"/>
                      <a:pt x="862408" y="469087"/>
                      <a:pt x="911376" y="444892"/>
                    </a:cubicBezTo>
                    <a:lnTo>
                      <a:pt x="911376" y="444892"/>
                    </a:lnTo>
                    <a:close/>
                    <a:moveTo>
                      <a:pt x="16336" y="926731"/>
                    </a:moveTo>
                    <a:cubicBezTo>
                      <a:pt x="32904" y="942826"/>
                      <a:pt x="56099" y="950295"/>
                      <a:pt x="79031" y="944351"/>
                    </a:cubicBezTo>
                    <a:cubicBezTo>
                      <a:pt x="72457" y="969808"/>
                      <a:pt x="80557" y="996843"/>
                      <a:pt x="100123" y="1014410"/>
                    </a:cubicBezTo>
                    <a:cubicBezTo>
                      <a:pt x="119689" y="1031978"/>
                      <a:pt x="147407" y="1037185"/>
                      <a:pt x="172023" y="1027875"/>
                    </a:cubicBezTo>
                    <a:cubicBezTo>
                      <a:pt x="167657" y="1052385"/>
                      <a:pt x="176283" y="1077474"/>
                      <a:pt x="194850" y="1094094"/>
                    </a:cubicBezTo>
                    <a:cubicBezTo>
                      <a:pt x="213416" y="1110715"/>
                      <a:pt x="239241" y="1116553"/>
                      <a:pt x="263173" y="1109505"/>
                    </a:cubicBezTo>
                    <a:cubicBezTo>
                      <a:pt x="267223" y="1131175"/>
                      <a:pt x="281740" y="1151372"/>
                      <a:pt x="301463" y="1160051"/>
                    </a:cubicBezTo>
                    <a:cubicBezTo>
                      <a:pt x="337913" y="1176093"/>
                      <a:pt x="368366" y="1151320"/>
                      <a:pt x="383672" y="1119814"/>
                    </a:cubicBezTo>
                    <a:cubicBezTo>
                      <a:pt x="395296" y="1095988"/>
                      <a:pt x="401923" y="1063746"/>
                      <a:pt x="381463" y="1043286"/>
                    </a:cubicBezTo>
                    <a:cubicBezTo>
                      <a:pt x="371680" y="1033503"/>
                      <a:pt x="357689" y="1027296"/>
                      <a:pt x="344645" y="1023194"/>
                    </a:cubicBezTo>
                    <a:cubicBezTo>
                      <a:pt x="335651" y="1020880"/>
                      <a:pt x="330339" y="1011517"/>
                      <a:pt x="332969" y="1002576"/>
                    </a:cubicBezTo>
                    <a:cubicBezTo>
                      <a:pt x="338912" y="982747"/>
                      <a:pt x="331075" y="961235"/>
                      <a:pt x="313613" y="950032"/>
                    </a:cubicBezTo>
                    <a:cubicBezTo>
                      <a:pt x="296151" y="938829"/>
                      <a:pt x="273324" y="940512"/>
                      <a:pt x="257755" y="954187"/>
                    </a:cubicBezTo>
                    <a:cubicBezTo>
                      <a:pt x="252128" y="959078"/>
                      <a:pt x="243975" y="959604"/>
                      <a:pt x="237821" y="955502"/>
                    </a:cubicBezTo>
                    <a:cubicBezTo>
                      <a:pt x="232141" y="951715"/>
                      <a:pt x="229195" y="944509"/>
                      <a:pt x="231089" y="937514"/>
                    </a:cubicBezTo>
                    <a:cubicBezTo>
                      <a:pt x="237558" y="913793"/>
                      <a:pt x="225251" y="888704"/>
                      <a:pt x="202476" y="879394"/>
                    </a:cubicBezTo>
                    <a:cubicBezTo>
                      <a:pt x="179912" y="870190"/>
                      <a:pt x="153772" y="878973"/>
                      <a:pt x="141622" y="900170"/>
                    </a:cubicBezTo>
                    <a:cubicBezTo>
                      <a:pt x="137572" y="908165"/>
                      <a:pt x="127841" y="911426"/>
                      <a:pt x="119794" y="907586"/>
                    </a:cubicBezTo>
                    <a:cubicBezTo>
                      <a:pt x="111641" y="903641"/>
                      <a:pt x="108223" y="893806"/>
                      <a:pt x="112115" y="885601"/>
                    </a:cubicBezTo>
                    <a:cubicBezTo>
                      <a:pt x="121898" y="865246"/>
                      <a:pt x="115797" y="840736"/>
                      <a:pt x="97756" y="827429"/>
                    </a:cubicBezTo>
                    <a:cubicBezTo>
                      <a:pt x="80609" y="814805"/>
                      <a:pt x="62253" y="816068"/>
                      <a:pt x="44528" y="825851"/>
                    </a:cubicBezTo>
                    <a:cubicBezTo>
                      <a:pt x="24436" y="836949"/>
                      <a:pt x="7184" y="856199"/>
                      <a:pt x="1767" y="877027"/>
                    </a:cubicBezTo>
                    <a:cubicBezTo>
                      <a:pt x="-2599" y="893753"/>
                      <a:pt x="715" y="911531"/>
                      <a:pt x="16336" y="926836"/>
                    </a:cubicBezTo>
                    <a:lnTo>
                      <a:pt x="16336" y="926836"/>
                    </a:lnTo>
                    <a:close/>
                    <a:moveTo>
                      <a:pt x="1041237" y="817803"/>
                    </a:moveTo>
                    <a:cubicBezTo>
                      <a:pt x="1026405" y="817803"/>
                      <a:pt x="1014413" y="829795"/>
                      <a:pt x="1014413" y="844628"/>
                    </a:cubicBezTo>
                    <a:cubicBezTo>
                      <a:pt x="1014413" y="859460"/>
                      <a:pt x="1026405" y="871452"/>
                      <a:pt x="1041237" y="871452"/>
                    </a:cubicBezTo>
                    <a:cubicBezTo>
                      <a:pt x="1056070" y="871452"/>
                      <a:pt x="1068062" y="859460"/>
                      <a:pt x="1068062" y="844628"/>
                    </a:cubicBezTo>
                    <a:cubicBezTo>
                      <a:pt x="1068062" y="829795"/>
                      <a:pt x="1056070" y="817803"/>
                      <a:pt x="1041237" y="817803"/>
                    </a:cubicBezTo>
                    <a:close/>
                  </a:path>
                </a:pathLst>
              </a:custGeom>
              <a:solidFill>
                <a:srgbClr val="0D8D5E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sz="1810"/>
              </a:p>
            </p:txBody>
          </p:sp>
          <p:sp>
            <p:nvSpPr>
              <p:cNvPr id="91" name="Forme libre : forme 90">
                <a:extLst>
                  <a:ext uri="{FF2B5EF4-FFF2-40B4-BE49-F238E27FC236}">
                    <a16:creationId xmlns:a16="http://schemas.microsoft.com/office/drawing/2014/main" id="{9C60F794-B8B1-D614-1AC7-D87EC94BE543}"/>
                  </a:ext>
                </a:extLst>
              </p:cNvPr>
              <p:cNvSpPr/>
              <p:nvPr/>
            </p:nvSpPr>
            <p:spPr>
              <a:xfrm>
                <a:off x="8046343" y="1161334"/>
                <a:ext cx="1224611" cy="878296"/>
              </a:xfrm>
              <a:custGeom>
                <a:avLst/>
                <a:gdLst>
                  <a:gd name="connsiteX0" fmla="*/ 677447 w 1224611"/>
                  <a:gd name="connsiteY0" fmla="*/ 179197 h 878296"/>
                  <a:gd name="connsiteX1" fmla="*/ 464219 w 1224611"/>
                  <a:gd name="connsiteY1" fmla="*/ 152110 h 878296"/>
                  <a:gd name="connsiteX2" fmla="*/ 242208 w 1224611"/>
                  <a:gd name="connsiteY2" fmla="*/ 0 h 878296"/>
                  <a:gd name="connsiteX3" fmla="*/ 0 w 1224611"/>
                  <a:gd name="connsiteY3" fmla="*/ 455488 h 878296"/>
                  <a:gd name="connsiteX4" fmla="*/ 298119 w 1224611"/>
                  <a:gd name="connsiteY4" fmla="*/ 601287 h 878296"/>
                  <a:gd name="connsiteX5" fmla="*/ 367126 w 1224611"/>
                  <a:gd name="connsiteY5" fmla="*/ 486310 h 878296"/>
                  <a:gd name="connsiteX6" fmla="*/ 462484 w 1224611"/>
                  <a:gd name="connsiteY6" fmla="*/ 278763 h 878296"/>
                  <a:gd name="connsiteX7" fmla="*/ 483943 w 1224611"/>
                  <a:gd name="connsiteY7" fmla="*/ 269664 h 878296"/>
                  <a:gd name="connsiteX8" fmla="*/ 493042 w 1224611"/>
                  <a:gd name="connsiteY8" fmla="*/ 291123 h 878296"/>
                  <a:gd name="connsiteX9" fmla="*/ 396264 w 1224611"/>
                  <a:gd name="connsiteY9" fmla="*/ 501774 h 878296"/>
                  <a:gd name="connsiteX10" fmla="*/ 379801 w 1224611"/>
                  <a:gd name="connsiteY10" fmla="*/ 531911 h 878296"/>
                  <a:gd name="connsiteX11" fmla="*/ 401840 w 1224611"/>
                  <a:gd name="connsiteY11" fmla="*/ 544430 h 878296"/>
                  <a:gd name="connsiteX12" fmla="*/ 483733 w 1224611"/>
                  <a:gd name="connsiteY12" fmla="*/ 497987 h 878296"/>
                  <a:gd name="connsiteX13" fmla="*/ 553161 w 1224611"/>
                  <a:gd name="connsiteY13" fmla="*/ 563101 h 878296"/>
                  <a:gd name="connsiteX14" fmla="*/ 619538 w 1224611"/>
                  <a:gd name="connsiteY14" fmla="*/ 561103 h 878296"/>
                  <a:gd name="connsiteX15" fmla="*/ 669610 w 1224611"/>
                  <a:gd name="connsiteY15" fmla="*/ 625429 h 878296"/>
                  <a:gd name="connsiteX16" fmla="*/ 736145 w 1224611"/>
                  <a:gd name="connsiteY16" fmla="*/ 634475 h 878296"/>
                  <a:gd name="connsiteX17" fmla="*/ 772279 w 1224611"/>
                  <a:gd name="connsiteY17" fmla="*/ 708637 h 878296"/>
                  <a:gd name="connsiteX18" fmla="*/ 830083 w 1224611"/>
                  <a:gd name="connsiteY18" fmla="*/ 769176 h 878296"/>
                  <a:gd name="connsiteX19" fmla="*/ 810254 w 1224611"/>
                  <a:gd name="connsiteY19" fmla="*/ 863271 h 878296"/>
                  <a:gd name="connsiteX20" fmla="*/ 872160 w 1224611"/>
                  <a:gd name="connsiteY20" fmla="*/ 878261 h 878296"/>
                  <a:gd name="connsiteX21" fmla="*/ 921338 w 1224611"/>
                  <a:gd name="connsiteY21" fmla="*/ 858538 h 878296"/>
                  <a:gd name="connsiteX22" fmla="*/ 852016 w 1224611"/>
                  <a:gd name="connsiteY22" fmla="*/ 798472 h 878296"/>
                  <a:gd name="connsiteX23" fmla="*/ 850490 w 1224611"/>
                  <a:gd name="connsiteY23" fmla="*/ 775277 h 878296"/>
                  <a:gd name="connsiteX24" fmla="*/ 873685 w 1224611"/>
                  <a:gd name="connsiteY24" fmla="*/ 773752 h 878296"/>
                  <a:gd name="connsiteX25" fmla="*/ 940694 w 1224611"/>
                  <a:gd name="connsiteY25" fmla="*/ 832134 h 878296"/>
                  <a:gd name="connsiteX26" fmla="*/ 999392 w 1224611"/>
                  <a:gd name="connsiteY26" fmla="*/ 844810 h 878296"/>
                  <a:gd name="connsiteX27" fmla="*/ 1017327 w 1224611"/>
                  <a:gd name="connsiteY27" fmla="*/ 807151 h 878296"/>
                  <a:gd name="connsiteX28" fmla="*/ 884468 w 1224611"/>
                  <a:gd name="connsiteY28" fmla="*/ 680918 h 878296"/>
                  <a:gd name="connsiteX29" fmla="*/ 883994 w 1224611"/>
                  <a:gd name="connsiteY29" fmla="*/ 657670 h 878296"/>
                  <a:gd name="connsiteX30" fmla="*/ 907242 w 1224611"/>
                  <a:gd name="connsiteY30" fmla="*/ 657197 h 878296"/>
                  <a:gd name="connsiteX31" fmla="*/ 1039891 w 1224611"/>
                  <a:gd name="connsiteY31" fmla="*/ 783166 h 878296"/>
                  <a:gd name="connsiteX32" fmla="*/ 1106847 w 1224611"/>
                  <a:gd name="connsiteY32" fmla="*/ 792686 h 878296"/>
                  <a:gd name="connsiteX33" fmla="*/ 1115789 w 1224611"/>
                  <a:gd name="connsiteY33" fmla="*/ 736671 h 878296"/>
                  <a:gd name="connsiteX34" fmla="*/ 946900 w 1224611"/>
                  <a:gd name="connsiteY34" fmla="*/ 559735 h 878296"/>
                  <a:gd name="connsiteX35" fmla="*/ 948846 w 1224611"/>
                  <a:gd name="connsiteY35" fmla="*/ 536540 h 878296"/>
                  <a:gd name="connsiteX36" fmla="*/ 972041 w 1224611"/>
                  <a:gd name="connsiteY36" fmla="*/ 538486 h 878296"/>
                  <a:gd name="connsiteX37" fmla="*/ 1138826 w 1224611"/>
                  <a:gd name="connsiteY37" fmla="*/ 713265 h 878296"/>
                  <a:gd name="connsiteX38" fmla="*/ 1204362 w 1224611"/>
                  <a:gd name="connsiteY38" fmla="*/ 723101 h 878296"/>
                  <a:gd name="connsiteX39" fmla="*/ 1224611 w 1224611"/>
                  <a:gd name="connsiteY39" fmla="*/ 674449 h 878296"/>
                  <a:gd name="connsiteX40" fmla="*/ 1104585 w 1224611"/>
                  <a:gd name="connsiteY40" fmla="*/ 546218 h 878296"/>
                  <a:gd name="connsiteX41" fmla="*/ 879892 w 1224611"/>
                  <a:gd name="connsiteY41" fmla="*/ 346087 h 878296"/>
                  <a:gd name="connsiteX42" fmla="*/ 833501 w 1224611"/>
                  <a:gd name="connsiteY42" fmla="*/ 371491 h 878296"/>
                  <a:gd name="connsiteX43" fmla="*/ 775855 w 1224611"/>
                  <a:gd name="connsiteY43" fmla="*/ 455909 h 878296"/>
                  <a:gd name="connsiteX44" fmla="*/ 652726 w 1224611"/>
                  <a:gd name="connsiteY44" fmla="*/ 481839 h 878296"/>
                  <a:gd name="connsiteX45" fmla="*/ 636526 w 1224611"/>
                  <a:gd name="connsiteY45" fmla="*/ 407678 h 878296"/>
                  <a:gd name="connsiteX46" fmla="*/ 647204 w 1224611"/>
                  <a:gd name="connsiteY46" fmla="*/ 380117 h 878296"/>
                  <a:gd name="connsiteX47" fmla="*/ 661826 w 1224611"/>
                  <a:gd name="connsiteY47" fmla="*/ 336199 h 878296"/>
                  <a:gd name="connsiteX48" fmla="*/ 836079 w 1224611"/>
                  <a:gd name="connsiteY48" fmla="*/ 142064 h 878296"/>
                  <a:gd name="connsiteX49" fmla="*/ 772279 w 1224611"/>
                  <a:gd name="connsiteY49" fmla="*/ 130966 h 878296"/>
                  <a:gd name="connsiteX50" fmla="*/ 677499 w 1224611"/>
                  <a:gd name="connsiteY50" fmla="*/ 179408 h 878296"/>
                  <a:gd name="connsiteX51" fmla="*/ 677499 w 1224611"/>
                  <a:gd name="connsiteY51" fmla="*/ 179408 h 878296"/>
                  <a:gd name="connsiteX52" fmla="*/ 273083 w 1224611"/>
                  <a:gd name="connsiteY52" fmla="*/ 470794 h 878296"/>
                  <a:gd name="connsiteX53" fmla="*/ 299907 w 1224611"/>
                  <a:gd name="connsiteY53" fmla="*/ 497618 h 878296"/>
                  <a:gd name="connsiteX54" fmla="*/ 273083 w 1224611"/>
                  <a:gd name="connsiteY54" fmla="*/ 524443 h 878296"/>
                  <a:gd name="connsiteX55" fmla="*/ 246258 w 1224611"/>
                  <a:gd name="connsiteY55" fmla="*/ 497618 h 878296"/>
                  <a:gd name="connsiteX56" fmla="*/ 273083 w 1224611"/>
                  <a:gd name="connsiteY56" fmla="*/ 470794 h 8782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224611" h="878296">
                    <a:moveTo>
                      <a:pt x="677447" y="179197"/>
                    </a:moveTo>
                    <a:cubicBezTo>
                      <a:pt x="594291" y="213490"/>
                      <a:pt x="539380" y="193661"/>
                      <a:pt x="464219" y="152110"/>
                    </a:cubicBezTo>
                    <a:cubicBezTo>
                      <a:pt x="392846" y="112662"/>
                      <a:pt x="309900" y="53386"/>
                      <a:pt x="242208" y="0"/>
                    </a:cubicBezTo>
                    <a:lnTo>
                      <a:pt x="0" y="455488"/>
                    </a:lnTo>
                    <a:lnTo>
                      <a:pt x="298119" y="601287"/>
                    </a:lnTo>
                    <a:cubicBezTo>
                      <a:pt x="320998" y="568151"/>
                      <a:pt x="344036" y="529808"/>
                      <a:pt x="367126" y="486310"/>
                    </a:cubicBezTo>
                    <a:cubicBezTo>
                      <a:pt x="398842" y="426613"/>
                      <a:pt x="430663" y="357395"/>
                      <a:pt x="462484" y="278763"/>
                    </a:cubicBezTo>
                    <a:cubicBezTo>
                      <a:pt x="465902" y="270348"/>
                      <a:pt x="475528" y="266245"/>
                      <a:pt x="483943" y="269664"/>
                    </a:cubicBezTo>
                    <a:cubicBezTo>
                      <a:pt x="492359" y="273083"/>
                      <a:pt x="496461" y="282708"/>
                      <a:pt x="493042" y="291123"/>
                    </a:cubicBezTo>
                    <a:cubicBezTo>
                      <a:pt x="460748" y="370965"/>
                      <a:pt x="428454" y="441235"/>
                      <a:pt x="396264" y="501774"/>
                    </a:cubicBezTo>
                    <a:cubicBezTo>
                      <a:pt x="390794" y="512082"/>
                      <a:pt x="385324" y="522128"/>
                      <a:pt x="379801" y="531911"/>
                    </a:cubicBezTo>
                    <a:cubicBezTo>
                      <a:pt x="388059" y="536750"/>
                      <a:pt x="395423" y="540906"/>
                      <a:pt x="401840" y="544430"/>
                    </a:cubicBezTo>
                    <a:cubicBezTo>
                      <a:pt x="416198" y="512766"/>
                      <a:pt x="449229" y="493937"/>
                      <a:pt x="483733" y="497987"/>
                    </a:cubicBezTo>
                    <a:cubicBezTo>
                      <a:pt x="518552" y="502036"/>
                      <a:pt x="546902" y="528545"/>
                      <a:pt x="553161" y="563101"/>
                    </a:cubicBezTo>
                    <a:cubicBezTo>
                      <a:pt x="574041" y="553108"/>
                      <a:pt x="598026" y="552319"/>
                      <a:pt x="619538" y="561103"/>
                    </a:cubicBezTo>
                    <a:cubicBezTo>
                      <a:pt x="646520" y="572148"/>
                      <a:pt x="665613" y="596606"/>
                      <a:pt x="669610" y="625429"/>
                    </a:cubicBezTo>
                    <a:cubicBezTo>
                      <a:pt x="692016" y="618486"/>
                      <a:pt x="716368" y="621747"/>
                      <a:pt x="736145" y="634475"/>
                    </a:cubicBezTo>
                    <a:cubicBezTo>
                      <a:pt x="761128" y="650517"/>
                      <a:pt x="775066" y="679130"/>
                      <a:pt x="772279" y="708637"/>
                    </a:cubicBezTo>
                    <a:cubicBezTo>
                      <a:pt x="799840" y="719735"/>
                      <a:pt x="823245" y="738880"/>
                      <a:pt x="830083" y="769176"/>
                    </a:cubicBezTo>
                    <a:cubicBezTo>
                      <a:pt x="837394" y="800839"/>
                      <a:pt x="824823" y="835342"/>
                      <a:pt x="810254" y="863271"/>
                    </a:cubicBezTo>
                    <a:cubicBezTo>
                      <a:pt x="834238" y="872844"/>
                      <a:pt x="854908" y="877841"/>
                      <a:pt x="872160" y="878261"/>
                    </a:cubicBezTo>
                    <a:cubicBezTo>
                      <a:pt x="893830" y="878840"/>
                      <a:pt x="910240" y="872265"/>
                      <a:pt x="921338" y="858538"/>
                    </a:cubicBezTo>
                    <a:cubicBezTo>
                      <a:pt x="921338" y="858538"/>
                      <a:pt x="867847" y="812252"/>
                      <a:pt x="852016" y="798472"/>
                    </a:cubicBezTo>
                    <a:cubicBezTo>
                      <a:pt x="845178" y="792529"/>
                      <a:pt x="844494" y="782114"/>
                      <a:pt x="850490" y="775277"/>
                    </a:cubicBezTo>
                    <a:cubicBezTo>
                      <a:pt x="856486" y="768439"/>
                      <a:pt x="866848" y="767756"/>
                      <a:pt x="873685" y="773752"/>
                    </a:cubicBezTo>
                    <a:lnTo>
                      <a:pt x="940694" y="832134"/>
                    </a:lnTo>
                    <a:cubicBezTo>
                      <a:pt x="962311" y="851332"/>
                      <a:pt x="983981" y="851858"/>
                      <a:pt x="999392" y="844810"/>
                    </a:cubicBezTo>
                    <a:cubicBezTo>
                      <a:pt x="1017380" y="836552"/>
                      <a:pt x="1026795" y="818038"/>
                      <a:pt x="1017327" y="807151"/>
                    </a:cubicBezTo>
                    <a:cubicBezTo>
                      <a:pt x="956368" y="749504"/>
                      <a:pt x="912028" y="707427"/>
                      <a:pt x="884468" y="680918"/>
                    </a:cubicBezTo>
                    <a:cubicBezTo>
                      <a:pt x="877893" y="674607"/>
                      <a:pt x="877735" y="664192"/>
                      <a:pt x="883994" y="657670"/>
                    </a:cubicBezTo>
                    <a:cubicBezTo>
                      <a:pt x="890306" y="651096"/>
                      <a:pt x="900720" y="650938"/>
                      <a:pt x="907242" y="657197"/>
                    </a:cubicBezTo>
                    <a:cubicBezTo>
                      <a:pt x="932804" y="681760"/>
                      <a:pt x="977091" y="723785"/>
                      <a:pt x="1039891" y="783166"/>
                    </a:cubicBezTo>
                    <a:cubicBezTo>
                      <a:pt x="1067084" y="808728"/>
                      <a:pt x="1091541" y="805783"/>
                      <a:pt x="1106847" y="792686"/>
                    </a:cubicBezTo>
                    <a:cubicBezTo>
                      <a:pt x="1123625" y="778275"/>
                      <a:pt x="1129464" y="751556"/>
                      <a:pt x="1115789" y="736671"/>
                    </a:cubicBezTo>
                    <a:cubicBezTo>
                      <a:pt x="1058195" y="680077"/>
                      <a:pt x="999129" y="621379"/>
                      <a:pt x="946900" y="559735"/>
                    </a:cubicBezTo>
                    <a:cubicBezTo>
                      <a:pt x="941009" y="552792"/>
                      <a:pt x="941903" y="542378"/>
                      <a:pt x="948846" y="536540"/>
                    </a:cubicBezTo>
                    <a:cubicBezTo>
                      <a:pt x="955789" y="530649"/>
                      <a:pt x="966203" y="531543"/>
                      <a:pt x="972041" y="538486"/>
                    </a:cubicBezTo>
                    <a:cubicBezTo>
                      <a:pt x="1023586" y="599393"/>
                      <a:pt x="1081969" y="657355"/>
                      <a:pt x="1138826" y="713265"/>
                    </a:cubicBezTo>
                    <a:cubicBezTo>
                      <a:pt x="1165703" y="739669"/>
                      <a:pt x="1188845" y="737618"/>
                      <a:pt x="1204362" y="723101"/>
                    </a:cubicBezTo>
                    <a:cubicBezTo>
                      <a:pt x="1216301" y="711845"/>
                      <a:pt x="1223717" y="693173"/>
                      <a:pt x="1224611" y="674449"/>
                    </a:cubicBezTo>
                    <a:cubicBezTo>
                      <a:pt x="1199733" y="642049"/>
                      <a:pt x="1154763" y="595080"/>
                      <a:pt x="1104585" y="546218"/>
                    </a:cubicBezTo>
                    <a:cubicBezTo>
                      <a:pt x="1021640" y="465482"/>
                      <a:pt x="925020" y="380275"/>
                      <a:pt x="879892" y="346087"/>
                    </a:cubicBezTo>
                    <a:cubicBezTo>
                      <a:pt x="863587" y="353240"/>
                      <a:pt x="848281" y="361603"/>
                      <a:pt x="833501" y="371491"/>
                    </a:cubicBezTo>
                    <a:cubicBezTo>
                      <a:pt x="826085" y="401945"/>
                      <a:pt x="798735" y="435502"/>
                      <a:pt x="775855" y="455909"/>
                    </a:cubicBezTo>
                    <a:cubicBezTo>
                      <a:pt x="743245" y="485048"/>
                      <a:pt x="693594" y="510189"/>
                      <a:pt x="652726" y="481839"/>
                    </a:cubicBezTo>
                    <a:cubicBezTo>
                      <a:pt x="631477" y="467165"/>
                      <a:pt x="625639" y="440866"/>
                      <a:pt x="636526" y="407678"/>
                    </a:cubicBezTo>
                    <a:cubicBezTo>
                      <a:pt x="639524" y="398473"/>
                      <a:pt x="643364" y="389374"/>
                      <a:pt x="647204" y="380117"/>
                    </a:cubicBezTo>
                    <a:cubicBezTo>
                      <a:pt x="653463" y="365127"/>
                      <a:pt x="659879" y="349716"/>
                      <a:pt x="661826" y="336199"/>
                    </a:cubicBezTo>
                    <a:cubicBezTo>
                      <a:pt x="682180" y="218435"/>
                      <a:pt x="784061" y="216225"/>
                      <a:pt x="836079" y="142064"/>
                    </a:cubicBezTo>
                    <a:cubicBezTo>
                      <a:pt x="808413" y="131387"/>
                      <a:pt x="788531" y="128757"/>
                      <a:pt x="772279" y="130966"/>
                    </a:cubicBezTo>
                    <a:cubicBezTo>
                      <a:pt x="737670" y="135595"/>
                      <a:pt x="719472" y="162156"/>
                      <a:pt x="677499" y="179408"/>
                    </a:cubicBezTo>
                    <a:lnTo>
                      <a:pt x="677499" y="179408"/>
                    </a:lnTo>
                    <a:close/>
                    <a:moveTo>
                      <a:pt x="273083" y="470794"/>
                    </a:moveTo>
                    <a:cubicBezTo>
                      <a:pt x="287915" y="470794"/>
                      <a:pt x="299907" y="482786"/>
                      <a:pt x="299907" y="497618"/>
                    </a:cubicBezTo>
                    <a:cubicBezTo>
                      <a:pt x="299907" y="512451"/>
                      <a:pt x="287915" y="524443"/>
                      <a:pt x="273083" y="524443"/>
                    </a:cubicBezTo>
                    <a:cubicBezTo>
                      <a:pt x="258250" y="524443"/>
                      <a:pt x="246258" y="512451"/>
                      <a:pt x="246258" y="497618"/>
                    </a:cubicBezTo>
                    <a:cubicBezTo>
                      <a:pt x="246258" y="482786"/>
                      <a:pt x="258250" y="470794"/>
                      <a:pt x="273083" y="470794"/>
                    </a:cubicBezTo>
                    <a:close/>
                  </a:path>
                </a:pathLst>
              </a:custGeom>
              <a:solidFill>
                <a:srgbClr val="055587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sz="1810"/>
              </a:p>
            </p:txBody>
          </p:sp>
        </p:grp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8A1E4E7A-3F8E-9190-EF0B-901A36EF97CE}"/>
              </a:ext>
            </a:extLst>
          </p:cNvPr>
          <p:cNvGrpSpPr/>
          <p:nvPr/>
        </p:nvGrpSpPr>
        <p:grpSpPr>
          <a:xfrm>
            <a:off x="3877216" y="1804331"/>
            <a:ext cx="3091254" cy="3612550"/>
            <a:chOff x="4009716" y="189261"/>
            <a:chExt cx="2887528" cy="3592932"/>
          </a:xfrm>
          <a:solidFill>
            <a:srgbClr val="EA6A64"/>
          </a:solidFill>
        </p:grpSpPr>
        <p:grpSp>
          <p:nvGrpSpPr>
            <p:cNvPr id="3" name="Group 8">
              <a:extLst>
                <a:ext uri="{FF2B5EF4-FFF2-40B4-BE49-F238E27FC236}">
                  <a16:creationId xmlns:a16="http://schemas.microsoft.com/office/drawing/2014/main" id="{D5098586-D131-53B3-3AE1-EE78BADB29B4}"/>
                </a:ext>
              </a:extLst>
            </p:cNvPr>
            <p:cNvGrpSpPr/>
            <p:nvPr/>
          </p:nvGrpSpPr>
          <p:grpSpPr>
            <a:xfrm>
              <a:off x="4009716" y="189261"/>
              <a:ext cx="2887528" cy="3592932"/>
              <a:chOff x="0" y="-73309"/>
              <a:chExt cx="1034825" cy="1287626"/>
            </a:xfrm>
            <a:grpFill/>
          </p:grpSpPr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9C525445-0B17-35CB-20CD-67646739297F}"/>
                  </a:ext>
                </a:extLst>
              </p:cNvPr>
              <p:cNvSpPr/>
              <p:nvPr/>
            </p:nvSpPr>
            <p:spPr>
              <a:xfrm>
                <a:off x="0" y="-73309"/>
                <a:ext cx="1027387" cy="1200358"/>
              </a:xfrm>
              <a:custGeom>
                <a:avLst/>
                <a:gdLst/>
                <a:ahLst/>
                <a:cxnLst/>
                <a:rect l="l" t="t" r="r" b="b"/>
                <a:pathLst>
                  <a:path w="1027387" h="1499383">
                    <a:moveTo>
                      <a:pt x="0" y="0"/>
                    </a:moveTo>
                    <a:lnTo>
                      <a:pt x="1027387" y="0"/>
                    </a:lnTo>
                    <a:lnTo>
                      <a:pt x="1027387" y="1499383"/>
                    </a:lnTo>
                    <a:lnTo>
                      <a:pt x="0" y="1499383"/>
                    </a:lnTo>
                    <a:close/>
                  </a:path>
                </a:pathLst>
              </a:custGeom>
              <a:noFill/>
            </p:spPr>
            <p:txBody>
              <a:bodyPr/>
              <a:lstStyle/>
              <a:p>
                <a:endParaRPr lang="fr-FR" sz="1810" dirty="0"/>
              </a:p>
            </p:txBody>
          </p:sp>
          <p:sp>
            <p:nvSpPr>
              <p:cNvPr id="13" name="TextBox 10">
                <a:extLst>
                  <a:ext uri="{FF2B5EF4-FFF2-40B4-BE49-F238E27FC236}">
                    <a16:creationId xmlns:a16="http://schemas.microsoft.com/office/drawing/2014/main" id="{F9FA21EB-525C-EDBB-270B-EFFAA7DE7E4C}"/>
                  </a:ext>
                </a:extLst>
              </p:cNvPr>
              <p:cNvSpPr txBox="1"/>
              <p:nvPr/>
            </p:nvSpPr>
            <p:spPr>
              <a:xfrm>
                <a:off x="3588" y="-38100"/>
                <a:ext cx="1031237" cy="1252417"/>
              </a:xfrm>
              <a:prstGeom prst="rect">
                <a:avLst/>
              </a:prstGeom>
              <a:solidFill>
                <a:srgbClr val="254D72"/>
              </a:solidFill>
            </p:spPr>
            <p:txBody>
              <a:bodyPr lIns="51067" tIns="51067" rIns="51067" bIns="51067" rtlCol="0" anchor="ctr"/>
              <a:lstStyle/>
              <a:p>
                <a:pPr algn="ctr">
                  <a:lnSpc>
                    <a:spcPts val="2020"/>
                  </a:lnSpc>
                </a:pPr>
                <a:endParaRPr lang="fr-FR" sz="1810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sp>
          <p:nvSpPr>
            <p:cNvPr id="21" name="TextBox 12">
              <a:extLst>
                <a:ext uri="{FF2B5EF4-FFF2-40B4-BE49-F238E27FC236}">
                  <a16:creationId xmlns:a16="http://schemas.microsoft.com/office/drawing/2014/main" id="{3D10B82C-F8CF-71C9-6F5E-4498480B3532}"/>
                </a:ext>
              </a:extLst>
            </p:cNvPr>
            <p:cNvSpPr txBox="1"/>
            <p:nvPr/>
          </p:nvSpPr>
          <p:spPr>
            <a:xfrm>
              <a:off x="4060456" y="367370"/>
              <a:ext cx="2786194" cy="267894"/>
            </a:xfrm>
            <a:prstGeom prst="rect">
              <a:avLst/>
            </a:prstGeom>
            <a:no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312"/>
                </a:lnSpc>
              </a:pPr>
              <a:r>
                <a:rPr lang="en-US" sz="1608" b="1" dirty="0">
                  <a:solidFill>
                    <a:srgbClr val="EA6A64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LEXIQUE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7DB9D79E-7E9A-6E23-428A-2503CA7B33C2}"/>
              </a:ext>
            </a:extLst>
          </p:cNvPr>
          <p:cNvSpPr txBox="1"/>
          <p:nvPr/>
        </p:nvSpPr>
        <p:spPr>
          <a:xfrm>
            <a:off x="4052016" y="2280221"/>
            <a:ext cx="2726706" cy="2898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250"/>
              </a:lnSpc>
            </a:pPr>
            <a:r>
              <a:rPr lang="fr-FR" sz="905" b="1" spc="13" dirty="0">
                <a:solidFill>
                  <a:srgbClr val="83DCAF"/>
                </a:solidFill>
                <a:latin typeface="Helvetica" panose="020B0604020202020204" pitchFamily="34" charset="0"/>
              </a:rPr>
              <a:t>DROIT DE PRÉEMPTION </a:t>
            </a:r>
            <a:r>
              <a:rPr lang="fr-FR" sz="905" b="1" spc="13" dirty="0">
                <a:solidFill>
                  <a:schemeClr val="bg1"/>
                </a:solidFill>
                <a:latin typeface="Helvetica" panose="020B0604020202020204" pitchFamily="34" charset="0"/>
              </a:rPr>
              <a:t>: </a:t>
            </a:r>
            <a:r>
              <a:rPr lang="fr-FR" sz="905" spc="13" dirty="0">
                <a:solidFill>
                  <a:schemeClr val="bg1"/>
                </a:solidFill>
                <a:latin typeface="Helvetica" panose="020B0604020202020204" pitchFamily="34" charset="0"/>
              </a:rPr>
              <a:t>le droit de préemption est le droit accordé au preneur de se substituer à l’acheteur dans le but d’acquérir le bien si le propriétaire vend les terres. </a:t>
            </a:r>
          </a:p>
          <a:p>
            <a:pPr algn="just">
              <a:lnSpc>
                <a:spcPts val="1250"/>
              </a:lnSpc>
              <a:spcBef>
                <a:spcPts val="302"/>
              </a:spcBef>
            </a:pPr>
            <a:r>
              <a:rPr lang="fr-FR" sz="905" b="1" spc="13" dirty="0">
                <a:solidFill>
                  <a:srgbClr val="83DCAF"/>
                </a:solidFill>
                <a:latin typeface="Helvetica" panose="020B0604020202020204" pitchFamily="34" charset="0"/>
              </a:rPr>
              <a:t>FERMAGE</a:t>
            </a:r>
            <a:r>
              <a:rPr lang="fr-FR" sz="905" b="1" spc="13" dirty="0">
                <a:solidFill>
                  <a:srgbClr val="EA6A64"/>
                </a:solidFill>
                <a:latin typeface="Helvetica" panose="020B0604020202020204" pitchFamily="34" charset="0"/>
              </a:rPr>
              <a:t> </a:t>
            </a:r>
            <a:r>
              <a:rPr lang="fr-FR" sz="905" b="1" spc="13" dirty="0">
                <a:solidFill>
                  <a:schemeClr val="bg1"/>
                </a:solidFill>
                <a:latin typeface="Helvetica" panose="020B0604020202020204" pitchFamily="34" charset="0"/>
              </a:rPr>
              <a:t>:</a:t>
            </a:r>
            <a:r>
              <a:rPr lang="fr-FR" sz="905" spc="13" dirty="0">
                <a:solidFill>
                  <a:schemeClr val="bg1"/>
                </a:solidFill>
                <a:latin typeface="Helvetica" panose="020B0604020202020204" pitchFamily="34" charset="0"/>
              </a:rPr>
              <a:t> le fermage correspond au loyer </a:t>
            </a:r>
            <a:br>
              <a:rPr lang="fr-FR" sz="905" spc="13" dirty="0">
                <a:solidFill>
                  <a:schemeClr val="bg1"/>
                </a:solidFill>
                <a:latin typeface="Helvetica" panose="020B0604020202020204" pitchFamily="34" charset="0"/>
              </a:rPr>
            </a:br>
            <a:r>
              <a:rPr lang="fr-FR" sz="905" spc="13" dirty="0">
                <a:solidFill>
                  <a:schemeClr val="bg1"/>
                </a:solidFill>
                <a:latin typeface="Helvetica" panose="020B0604020202020204" pitchFamily="34" charset="0"/>
              </a:rPr>
              <a:t>dû par le preneur d’un bail à ferme</a:t>
            </a:r>
          </a:p>
          <a:p>
            <a:pPr algn="just">
              <a:lnSpc>
                <a:spcPts val="1250"/>
              </a:lnSpc>
              <a:spcBef>
                <a:spcPts val="302"/>
              </a:spcBef>
            </a:pPr>
            <a:r>
              <a:rPr lang="fr-FR" sz="905" b="1" spc="13" dirty="0">
                <a:solidFill>
                  <a:srgbClr val="83DCAF"/>
                </a:solidFill>
                <a:latin typeface="Helvetica" panose="020B0604020202020204" pitchFamily="34" charset="0"/>
              </a:rPr>
              <a:t>FERMIER</a:t>
            </a:r>
            <a:r>
              <a:rPr lang="fr-FR" sz="905" b="1" spc="13" dirty="0">
                <a:solidFill>
                  <a:schemeClr val="bg1"/>
                </a:solidFill>
                <a:latin typeface="Helvetica" panose="020B0604020202020204" pitchFamily="34" charset="0"/>
              </a:rPr>
              <a:t> : </a:t>
            </a:r>
            <a:r>
              <a:rPr lang="fr-FR" sz="905" spc="13" dirty="0">
                <a:solidFill>
                  <a:schemeClr val="bg1"/>
                </a:solidFill>
                <a:latin typeface="Helvetica" panose="020B0604020202020204" pitchFamily="34" charset="0"/>
              </a:rPr>
              <a:t>le fermier est le locataire de terres agricoles </a:t>
            </a:r>
          </a:p>
          <a:p>
            <a:pPr algn="just">
              <a:lnSpc>
                <a:spcPts val="1250"/>
              </a:lnSpc>
              <a:spcBef>
                <a:spcPts val="302"/>
              </a:spcBef>
            </a:pPr>
            <a:r>
              <a:rPr lang="fr-FR" sz="905" b="1" spc="13" dirty="0">
                <a:solidFill>
                  <a:srgbClr val="83DCAF"/>
                </a:solidFill>
                <a:latin typeface="Helvetica" panose="020B0604020202020204" pitchFamily="34" charset="0"/>
              </a:rPr>
              <a:t>TFNB</a:t>
            </a:r>
            <a:r>
              <a:rPr lang="fr-FR" sz="905" b="1" spc="13" dirty="0">
                <a:solidFill>
                  <a:srgbClr val="EA6A64"/>
                </a:solidFill>
                <a:latin typeface="Helvetica" panose="020B0604020202020204" pitchFamily="34" charset="0"/>
              </a:rPr>
              <a:t> </a:t>
            </a:r>
            <a:r>
              <a:rPr lang="fr-FR" sz="905" b="1" spc="13" dirty="0">
                <a:solidFill>
                  <a:schemeClr val="bg1"/>
                </a:solidFill>
                <a:latin typeface="Helvetica" panose="020B0604020202020204" pitchFamily="34" charset="0"/>
              </a:rPr>
              <a:t>:</a:t>
            </a:r>
            <a:r>
              <a:rPr lang="fr-FR" sz="905" spc="13" dirty="0">
                <a:solidFill>
                  <a:schemeClr val="bg1"/>
                </a:solidFill>
                <a:latin typeface="Helvetica" panose="020B0604020202020204" pitchFamily="34" charset="0"/>
              </a:rPr>
              <a:t> la Taxe Foncière sur le Non-Bâti est mise à la charge du preneur à hauteur de 20 % à défaut d’accord contraire</a:t>
            </a:r>
          </a:p>
          <a:p>
            <a:pPr algn="just">
              <a:lnSpc>
                <a:spcPts val="1250"/>
              </a:lnSpc>
              <a:spcBef>
                <a:spcPts val="302"/>
              </a:spcBef>
            </a:pPr>
            <a:r>
              <a:rPr lang="fr-FR" sz="905" b="1" spc="13" dirty="0">
                <a:solidFill>
                  <a:srgbClr val="83DCAF"/>
                </a:solidFill>
                <a:latin typeface="Helvetica" panose="020B0604020202020204" pitchFamily="34" charset="0"/>
              </a:rPr>
              <a:t>TPBR</a:t>
            </a:r>
            <a:r>
              <a:rPr lang="fr-FR" sz="905" b="1" spc="13" dirty="0">
                <a:solidFill>
                  <a:schemeClr val="bg1"/>
                </a:solidFill>
                <a:latin typeface="Helvetica" panose="020B0604020202020204" pitchFamily="34" charset="0"/>
              </a:rPr>
              <a:t> :</a:t>
            </a:r>
            <a:r>
              <a:rPr lang="fr-FR" sz="905" spc="13" dirty="0">
                <a:solidFill>
                  <a:schemeClr val="bg1"/>
                </a:solidFill>
                <a:latin typeface="Helvetica" panose="020B0604020202020204" pitchFamily="34" charset="0"/>
              </a:rPr>
              <a:t> le Tribunal Paritaire des Baux Ruraux est la juridiction spécialisée pour toutes les problématiques touchant les baux ruraux. Le juge est assisté d’assesseurs bailleurs </a:t>
            </a:r>
          </a:p>
          <a:p>
            <a:pPr>
              <a:lnSpc>
                <a:spcPts val="1250"/>
              </a:lnSpc>
            </a:pPr>
            <a:r>
              <a:rPr lang="fr-FR" sz="905" spc="13" dirty="0">
                <a:solidFill>
                  <a:schemeClr val="bg1"/>
                </a:solidFill>
                <a:latin typeface="Helvetica" panose="020B0604020202020204" pitchFamily="34" charset="0"/>
              </a:rPr>
              <a:t>et d’assesseurs fermiers.</a:t>
            </a:r>
          </a:p>
        </p:txBody>
      </p: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F8DEE602-0003-13D3-2BEE-43AF824140F2}"/>
              </a:ext>
            </a:extLst>
          </p:cNvPr>
          <p:cNvGrpSpPr/>
          <p:nvPr/>
        </p:nvGrpSpPr>
        <p:grpSpPr>
          <a:xfrm>
            <a:off x="264552" y="479389"/>
            <a:ext cx="3058579" cy="4232823"/>
            <a:chOff x="162421" y="5306895"/>
            <a:chExt cx="3042600" cy="4210709"/>
          </a:xfrm>
          <a:solidFill>
            <a:srgbClr val="EA6A64"/>
          </a:solidFill>
        </p:grpSpPr>
        <p:sp>
          <p:nvSpPr>
            <p:cNvPr id="38" name="TextBox 12">
              <a:extLst>
                <a:ext uri="{FF2B5EF4-FFF2-40B4-BE49-F238E27FC236}">
                  <a16:creationId xmlns:a16="http://schemas.microsoft.com/office/drawing/2014/main" id="{C37A4C3F-36B5-0D07-063F-9E38A75EA5E6}"/>
                </a:ext>
              </a:extLst>
            </p:cNvPr>
            <p:cNvSpPr txBox="1"/>
            <p:nvPr/>
          </p:nvSpPr>
          <p:spPr>
            <a:xfrm>
              <a:off x="162421" y="5306895"/>
              <a:ext cx="2786194" cy="204223"/>
            </a:xfrm>
            <a:prstGeom prst="rect">
              <a:avLst/>
            </a:prstGeom>
            <a:noFill/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683"/>
                </a:lnSpc>
              </a:pPr>
              <a:r>
                <a:rPr lang="en-US" sz="1402" b="1" spc="-13" dirty="0">
                  <a:solidFill>
                    <a:srgbClr val="EA6A64"/>
                  </a:solidFill>
                  <a:latin typeface="Helvetica" panose="020B0604020202020204" pitchFamily="34" charset="0"/>
                </a:rPr>
                <a:t>POURQUOI UN  BAIL RURAL ?</a:t>
              </a:r>
            </a:p>
          </p:txBody>
        </p:sp>
        <p:sp>
          <p:nvSpPr>
            <p:cNvPr id="39" name="TextBox 69">
              <a:extLst>
                <a:ext uri="{FF2B5EF4-FFF2-40B4-BE49-F238E27FC236}">
                  <a16:creationId xmlns:a16="http://schemas.microsoft.com/office/drawing/2014/main" id="{B1B18C0F-0D7E-D1C7-81F5-C4192D24BCCE}"/>
                </a:ext>
              </a:extLst>
            </p:cNvPr>
            <p:cNvSpPr txBox="1"/>
            <p:nvPr/>
          </p:nvSpPr>
          <p:spPr>
            <a:xfrm>
              <a:off x="162421" y="5881341"/>
              <a:ext cx="3042600" cy="3636263"/>
            </a:xfrm>
            <a:prstGeom prst="rect">
              <a:avLst/>
            </a:prstGeom>
            <a:noFill/>
          </p:spPr>
          <p:txBody>
            <a:bodyPr wrap="square" lIns="0" tIns="0" rIns="0" bIns="0" numCol="1" spcCol="180000" rtlCol="0" anchor="t">
              <a:spAutoFit/>
            </a:bodyPr>
            <a:lstStyle/>
            <a:p>
              <a:pPr algn="just">
                <a:lnSpc>
                  <a:spcPts val="1300"/>
                </a:lnSpc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Le bail rural me confère une sécurité comme preneur et une garantie d’entretien et de paiement pour mon bailleur.</a:t>
              </a:r>
            </a:p>
            <a:p>
              <a:pPr>
                <a:lnSpc>
                  <a:spcPts val="1300"/>
                </a:lnSpc>
              </a:pPr>
              <a:endParaRPr lang="fr-FR" sz="1004" spc="14" noProof="1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Je m’installe et j’ai besoin de foncier</a:t>
              </a: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Je préfère investir dans les outils de production</a:t>
              </a: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Je contracte un bail rural pour exploiter</a:t>
              </a: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endParaRPr lang="fr-FR" sz="1004" spc="14" noProof="1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>
                <a:lnSpc>
                  <a:spcPts val="1300"/>
                </a:lnSpc>
              </a:pPr>
              <a:r>
                <a:rPr lang="fr-FR" sz="1004" b="1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LE BAIL RURAL C’EST AVANT TOUT :</a:t>
              </a:r>
            </a:p>
            <a:p>
              <a:pPr>
                <a:lnSpc>
                  <a:spcPts val="1300"/>
                </a:lnSpc>
              </a:pPr>
              <a:endParaRPr lang="fr-FR" sz="1004" b="1" spc="14" noProof="1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Un locataire (preneur)</a:t>
              </a: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Un propriétaire (bailleur)</a:t>
              </a: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Une mise à disposition onéreuse</a:t>
              </a: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Un terrain agricole</a:t>
              </a: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Pour une activité agricole</a:t>
              </a:r>
            </a:p>
            <a:p>
              <a:pPr>
                <a:lnSpc>
                  <a:spcPts val="1300"/>
                </a:lnSpc>
              </a:pPr>
              <a:endParaRPr lang="fr-FR" sz="1004" spc="14" noProof="1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>
                <a:lnSpc>
                  <a:spcPts val="1300"/>
                </a:lnSpc>
              </a:pPr>
              <a:r>
                <a:rPr lang="fr-FR" sz="1004" b="1" spc="14" noProof="1">
                  <a:solidFill>
                    <a:srgbClr val="254D72"/>
                  </a:solidFill>
                  <a:latin typeface="Helvetica" panose="020B0604020202020204" pitchFamily="34" charset="0"/>
                </a:rPr>
                <a:t>LE STATUT DU FERMAGE EST :</a:t>
              </a:r>
            </a:p>
            <a:p>
              <a:pPr>
                <a:lnSpc>
                  <a:spcPts val="1300"/>
                </a:lnSpc>
              </a:pPr>
              <a:endParaRPr lang="fr-FR" sz="1004" b="1" spc="14" noProof="1">
                <a:solidFill>
                  <a:srgbClr val="254D72"/>
                </a:solidFill>
                <a:latin typeface="Helvetica" panose="020B0604020202020204" pitchFamily="34" charset="0"/>
              </a:endParaRP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Equilibré entre les parties</a:t>
              </a: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Intéressant pour l’entretien du terrain</a:t>
              </a: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Sécurisant pour l’exploitant</a:t>
              </a:r>
            </a:p>
            <a:p>
              <a:pPr marL="172359" indent="-172359">
                <a:lnSpc>
                  <a:spcPts val="1300"/>
                </a:lnSpc>
                <a:buFont typeface="Arial" panose="020B0604020202020204" pitchFamily="34" charset="0"/>
                <a:buChar char="•"/>
              </a:pPr>
              <a:r>
                <a:rPr lang="fr-FR" sz="1004" spc="14" noProof="1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Source de revenu pour le propriétaire</a:t>
              </a:r>
            </a:p>
          </p:txBody>
        </p: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E92721FA-B703-CA3F-7C0A-7DE6420A0285}"/>
              </a:ext>
            </a:extLst>
          </p:cNvPr>
          <p:cNvSpPr txBox="1"/>
          <p:nvPr/>
        </p:nvSpPr>
        <p:spPr>
          <a:xfrm>
            <a:off x="3821913" y="357255"/>
            <a:ext cx="3170017" cy="118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982" algn="just"/>
            <a:r>
              <a:rPr lang="fr-FR" sz="1106" b="1" spc="39" dirty="0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SECTION NATIONALE DES </a:t>
            </a:r>
          </a:p>
          <a:p>
            <a:pPr marL="631982" algn="just"/>
            <a:r>
              <a:rPr lang="fr-FR" sz="1106" b="1" spc="39" dirty="0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FERMIERS ET MÉTAYERS</a:t>
            </a:r>
          </a:p>
          <a:p>
            <a:pPr algn="just"/>
            <a:endParaRPr lang="fr-FR" sz="1005" b="1" spc="39" dirty="0">
              <a:solidFill>
                <a:srgbClr val="254D7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lnSpc>
                <a:spcPts val="1106"/>
              </a:lnSpc>
              <a:spcBef>
                <a:spcPts val="300"/>
              </a:spcBef>
            </a:pPr>
            <a:r>
              <a:rPr lang="fr-FR" sz="1000" spc="-20" dirty="0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 SNFM est une des sections sociales de la FNSEA. Elle a la charge de s’occuper de l’ensemble des questions touchant au statut du fermage : foncier, environnement, contractualisation, etc.</a:t>
            </a:r>
            <a:r>
              <a:rPr lang="fr-FR" sz="1000" kern="1400" spc="-2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fr-FR" sz="1000" spc="-20" dirty="0">
              <a:solidFill>
                <a:srgbClr val="254D7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Image 4" descr="Une image contenant cercle, logo, Marque, Emblème&#10;&#10;Description générée automatiquement">
            <a:extLst>
              <a:ext uri="{FF2B5EF4-FFF2-40B4-BE49-F238E27FC236}">
                <a16:creationId xmlns:a16="http://schemas.microsoft.com/office/drawing/2014/main" id="{48C360E7-AD41-5016-D418-195A770410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914" y="286806"/>
            <a:ext cx="556887" cy="556887"/>
          </a:xfrm>
          <a:prstGeom prst="rect">
            <a:avLst/>
          </a:prstGeom>
        </p:spPr>
      </p:pic>
      <p:pic>
        <p:nvPicPr>
          <p:cNvPr id="17" name="Image 16" descr="Une image contenant herbe, plein air, arbre, plante&#10;&#10;Description générée automatiquement">
            <a:extLst>
              <a:ext uri="{FF2B5EF4-FFF2-40B4-BE49-F238E27FC236}">
                <a16:creationId xmlns:a16="http://schemas.microsoft.com/office/drawing/2014/main" id="{31EA47FE-B4DB-03C5-8581-E6ECC7998D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1" t="-2092" r="2306" b="202"/>
          <a:stretch/>
        </p:blipFill>
        <p:spPr>
          <a:xfrm>
            <a:off x="240506" y="5209183"/>
            <a:ext cx="2918066" cy="2075685"/>
          </a:xfrm>
          <a:prstGeom prst="roundRect">
            <a:avLst>
              <a:gd name="adj" fmla="val 31383"/>
            </a:avLst>
          </a:prstGeo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C3D7AAFB-13AD-301D-36CF-3F90511B9F82}"/>
              </a:ext>
            </a:extLst>
          </p:cNvPr>
          <p:cNvGrpSpPr/>
          <p:nvPr/>
        </p:nvGrpSpPr>
        <p:grpSpPr>
          <a:xfrm>
            <a:off x="3872759" y="5700408"/>
            <a:ext cx="3449890" cy="1581774"/>
            <a:chOff x="4015935" y="5429748"/>
            <a:chExt cx="3270808" cy="1573509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73664A59-294D-DEB7-FE17-F1EE1336E3C8}"/>
                </a:ext>
              </a:extLst>
            </p:cNvPr>
            <p:cNvSpPr txBox="1"/>
            <p:nvPr/>
          </p:nvSpPr>
          <p:spPr>
            <a:xfrm>
              <a:off x="4044518" y="5595710"/>
              <a:ext cx="3242225" cy="93878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fr-FR" sz="2011" spc="-13" dirty="0">
                  <a:solidFill>
                    <a:srgbClr val="EA6A64"/>
                  </a:solidFill>
                  <a:latin typeface="Brush Script MT" panose="03060802040406070304" pitchFamily="66" charset="0"/>
                </a:rPr>
                <a:t>Contactez-nous pour</a:t>
              </a:r>
              <a:br>
                <a:rPr lang="fr-FR" sz="2011" spc="-13" dirty="0">
                  <a:solidFill>
                    <a:srgbClr val="EA6A64"/>
                  </a:solidFill>
                  <a:latin typeface="Brush Script MT" panose="03060802040406070304" pitchFamily="66" charset="0"/>
                </a:rPr>
              </a:br>
              <a:r>
                <a:rPr lang="fr-FR" sz="2011" spc="-13" dirty="0">
                  <a:solidFill>
                    <a:srgbClr val="EA6A64"/>
                  </a:solidFill>
                  <a:latin typeface="Brush Script MT" panose="03060802040406070304" pitchFamily="66" charset="0"/>
                </a:rPr>
                <a:t>plus d’informations</a:t>
              </a:r>
            </a:p>
            <a:p>
              <a:pPr algn="ctr">
                <a:lnSpc>
                  <a:spcPts val="1500"/>
                </a:lnSpc>
              </a:pPr>
              <a:endParaRPr lang="fr-FR" sz="1002" spc="39" dirty="0">
                <a:solidFill>
                  <a:srgbClr val="254D72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>
                <a:lnSpc>
                  <a:spcPts val="1500"/>
                </a:lnSpc>
              </a:pPr>
              <a:r>
                <a:rPr lang="fr-FR" sz="1002" spc="39" dirty="0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</a:p>
            <a:p>
              <a:pPr algn="ctr">
                <a:lnSpc>
                  <a:spcPts val="1500"/>
                </a:lnSpc>
              </a:pPr>
              <a:endParaRPr lang="fr-FR" sz="1002" spc="39" dirty="0">
                <a:solidFill>
                  <a:srgbClr val="EA6A64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7496ED4-4F5C-9BF3-E049-FE14C5C8749A}"/>
                </a:ext>
              </a:extLst>
            </p:cNvPr>
            <p:cNvSpPr/>
            <p:nvPr/>
          </p:nvSpPr>
          <p:spPr>
            <a:xfrm>
              <a:off x="4015935" y="5429748"/>
              <a:ext cx="2920627" cy="1573509"/>
            </a:xfrm>
            <a:custGeom>
              <a:avLst/>
              <a:gdLst/>
              <a:ahLst/>
              <a:cxnLst/>
              <a:rect l="l" t="t" r="r" b="b"/>
              <a:pathLst>
                <a:path w="1184397" h="962884">
                  <a:moveTo>
                    <a:pt x="0" y="0"/>
                  </a:moveTo>
                  <a:lnTo>
                    <a:pt x="1184397" y="0"/>
                  </a:lnTo>
                  <a:lnTo>
                    <a:pt x="1184397" y="962884"/>
                  </a:lnTo>
                  <a:lnTo>
                    <a:pt x="0" y="962884"/>
                  </a:lnTo>
                  <a:close/>
                </a:path>
              </a:pathLst>
            </a:custGeom>
            <a:noFill/>
            <a:ln>
              <a:solidFill>
                <a:srgbClr val="EA6A64"/>
              </a:solidFill>
              <a:prstDash val="sysDash"/>
            </a:ln>
          </p:spPr>
          <p:txBody>
            <a:bodyPr/>
            <a:lstStyle/>
            <a:p>
              <a:endParaRPr lang="fr-FR" sz="1810" dirty="0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5874B0DD-A8CD-51FC-A611-DD903C42C00B}"/>
                </a:ext>
              </a:extLst>
            </p:cNvPr>
            <p:cNvSpPr txBox="1"/>
            <p:nvPr/>
          </p:nvSpPr>
          <p:spPr>
            <a:xfrm>
              <a:off x="4150793" y="6384496"/>
              <a:ext cx="2800156" cy="5530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fr-FR" sz="1004" spc="14" dirty="0">
                <a:solidFill>
                  <a:srgbClr val="254D72"/>
                </a:solidFill>
                <a:latin typeface="Helvetica" panose="020B0604020202020204" pitchFamily="34" charset="0"/>
              </a:endParaRPr>
            </a:p>
            <a:p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  <a:sym typeface="Wingdings" panose="05000000000000000000" pitchFamily="2" charset="2"/>
                </a:rPr>
                <a:t> </a:t>
              </a:r>
              <a:endParaRPr lang="fr-FR" sz="1004" spc="14" dirty="0">
                <a:solidFill>
                  <a:srgbClr val="254D72"/>
                </a:solidFill>
                <a:latin typeface="Helvetica" panose="020B0604020202020204" pitchFamily="34" charset="0"/>
              </a:endParaRPr>
            </a:p>
            <a:p>
              <a:endParaRPr lang="fr-FR" sz="1004" spc="14" dirty="0">
                <a:solidFill>
                  <a:srgbClr val="254D72"/>
                </a:solidFill>
                <a:latin typeface="Helvetica" panose="020B0604020202020204" pitchFamily="34" charset="0"/>
              </a:endParaRPr>
            </a:p>
          </p:txBody>
        </p:sp>
      </p:grpSp>
      <p:pic>
        <p:nvPicPr>
          <p:cNvPr id="16" name="Image 15" descr="Une image contenant cercle, logo, texte, Frisbee&#10;&#10;Description générée automatiquement">
            <a:extLst>
              <a:ext uri="{FF2B5EF4-FFF2-40B4-BE49-F238E27FC236}">
                <a16:creationId xmlns:a16="http://schemas.microsoft.com/office/drawing/2014/main" id="{C136F054-313E-D37D-CF2E-40626AE4F7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796" y="5786326"/>
            <a:ext cx="544950" cy="54495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D643636-FEC7-6EA4-E445-10FDBA9DC86C}"/>
              </a:ext>
            </a:extLst>
          </p:cNvPr>
          <p:cNvSpPr txBox="1"/>
          <p:nvPr/>
        </p:nvSpPr>
        <p:spPr>
          <a:xfrm>
            <a:off x="4492114" y="6317984"/>
            <a:ext cx="2120152" cy="73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Camille GOURGUECHON, Juriste en droit rural </a:t>
            </a:r>
          </a:p>
          <a:p>
            <a:r>
              <a:rPr lang="fr-FR" sz="1400" dirty="0"/>
              <a:t>Tél : 03.44.11.44.38</a:t>
            </a:r>
          </a:p>
        </p:txBody>
      </p:sp>
      <p:pic>
        <p:nvPicPr>
          <p:cNvPr id="19" name="Image 18" descr="Une image contenant texte, conception, Police, cercle&#10;&#10;Description générée automatiquement">
            <a:extLst>
              <a:ext uri="{FF2B5EF4-FFF2-40B4-BE49-F238E27FC236}">
                <a16:creationId xmlns:a16="http://schemas.microsoft.com/office/drawing/2014/main" id="{8E52011A-8935-0736-BF43-C8531A9DDC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106" y="5153025"/>
            <a:ext cx="1623060" cy="155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156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0022F8F2-7D22-BADA-CAFB-678386A6B76B}"/>
              </a:ext>
            </a:extLst>
          </p:cNvPr>
          <p:cNvSpPr/>
          <p:nvPr/>
        </p:nvSpPr>
        <p:spPr>
          <a:xfrm>
            <a:off x="56433" y="-231061"/>
            <a:ext cx="7194044" cy="5092820"/>
          </a:xfrm>
          <a:custGeom>
            <a:avLst/>
            <a:gdLst>
              <a:gd name="connsiteX0" fmla="*/ 7366431 w 7373819"/>
              <a:gd name="connsiteY0" fmla="*/ 0 h 5072223"/>
              <a:gd name="connsiteX1" fmla="*/ 7373819 w 7373819"/>
              <a:gd name="connsiteY1" fmla="*/ 73287 h 5072223"/>
              <a:gd name="connsiteX2" fmla="*/ 7373819 w 7373819"/>
              <a:gd name="connsiteY2" fmla="*/ 4478257 h 5072223"/>
              <a:gd name="connsiteX3" fmla="*/ 6779853 w 7373819"/>
              <a:gd name="connsiteY3" fmla="*/ 5072223 h 5072223"/>
              <a:gd name="connsiteX4" fmla="*/ 593966 w 7373819"/>
              <a:gd name="connsiteY4" fmla="*/ 5072223 h 5072223"/>
              <a:gd name="connsiteX5" fmla="*/ 0 w 7373819"/>
              <a:gd name="connsiteY5" fmla="*/ 4478257 h 5072223"/>
              <a:gd name="connsiteX6" fmla="*/ 0 w 7373819"/>
              <a:gd name="connsiteY6" fmla="*/ 73287 h 5072223"/>
              <a:gd name="connsiteX7" fmla="*/ 7386 w 7373819"/>
              <a:gd name="connsiteY7" fmla="*/ 19 h 5072223"/>
              <a:gd name="connsiteX8" fmla="*/ 7386 w 7373819"/>
              <a:gd name="connsiteY8" fmla="*/ 200179 h 5072223"/>
              <a:gd name="connsiteX9" fmla="*/ 7366431 w 7373819"/>
              <a:gd name="connsiteY9" fmla="*/ 200179 h 5072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73819" h="5072223">
                <a:moveTo>
                  <a:pt x="7366431" y="0"/>
                </a:moveTo>
                <a:lnTo>
                  <a:pt x="7373819" y="73287"/>
                </a:lnTo>
                <a:lnTo>
                  <a:pt x="7373819" y="4478257"/>
                </a:lnTo>
                <a:cubicBezTo>
                  <a:pt x="7373819" y="4806295"/>
                  <a:pt x="7107891" y="5072223"/>
                  <a:pt x="6779853" y="5072223"/>
                </a:cubicBezTo>
                <a:lnTo>
                  <a:pt x="593966" y="5072223"/>
                </a:lnTo>
                <a:cubicBezTo>
                  <a:pt x="265928" y="5072223"/>
                  <a:pt x="0" y="4806295"/>
                  <a:pt x="0" y="4478257"/>
                </a:cubicBezTo>
                <a:lnTo>
                  <a:pt x="0" y="73287"/>
                </a:lnTo>
                <a:lnTo>
                  <a:pt x="7386" y="19"/>
                </a:lnTo>
                <a:lnTo>
                  <a:pt x="7386" y="200179"/>
                </a:lnTo>
                <a:lnTo>
                  <a:pt x="7366431" y="200179"/>
                </a:lnTo>
                <a:close/>
              </a:path>
            </a:pathLst>
          </a:custGeom>
          <a:solidFill>
            <a:srgbClr val="83DC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752403A7-DDEE-B226-B0AE-A71F1066BF4F}"/>
              </a:ext>
            </a:extLst>
          </p:cNvPr>
          <p:cNvGrpSpPr/>
          <p:nvPr/>
        </p:nvGrpSpPr>
        <p:grpSpPr>
          <a:xfrm>
            <a:off x="921752" y="4844046"/>
            <a:ext cx="2276174" cy="1029770"/>
            <a:chOff x="1196290" y="4853314"/>
            <a:chExt cx="1756254" cy="947900"/>
          </a:xfrm>
        </p:grpSpPr>
        <p:grpSp>
          <p:nvGrpSpPr>
            <p:cNvPr id="156" name="Groupe 155">
              <a:extLst>
                <a:ext uri="{FF2B5EF4-FFF2-40B4-BE49-F238E27FC236}">
                  <a16:creationId xmlns:a16="http://schemas.microsoft.com/office/drawing/2014/main" id="{6CCCFB1E-62EE-88E0-0153-BCDAB7E50C9B}"/>
                </a:ext>
              </a:extLst>
            </p:cNvPr>
            <p:cNvGrpSpPr/>
            <p:nvPr/>
          </p:nvGrpSpPr>
          <p:grpSpPr>
            <a:xfrm>
              <a:off x="1196290" y="4853314"/>
              <a:ext cx="1756254" cy="947900"/>
              <a:chOff x="-1971348" y="-23541"/>
              <a:chExt cx="1923381" cy="1014260"/>
            </a:xfrm>
          </p:grpSpPr>
          <p:sp>
            <p:nvSpPr>
              <p:cNvPr id="141" name="Forme libre : forme 140">
                <a:extLst>
                  <a:ext uri="{FF2B5EF4-FFF2-40B4-BE49-F238E27FC236}">
                    <a16:creationId xmlns:a16="http://schemas.microsoft.com/office/drawing/2014/main" id="{B577DBFA-23F5-7B61-6007-90F54E594D55}"/>
                  </a:ext>
                </a:extLst>
              </p:cNvPr>
              <p:cNvSpPr/>
              <p:nvPr/>
            </p:nvSpPr>
            <p:spPr>
              <a:xfrm>
                <a:off x="-1508893" y="-23541"/>
                <a:ext cx="555806" cy="559124"/>
              </a:xfrm>
              <a:custGeom>
                <a:avLst/>
                <a:gdLst>
                  <a:gd name="connsiteX0" fmla="*/ 555770 w 555806"/>
                  <a:gd name="connsiteY0" fmla="*/ 498501 h 559123"/>
                  <a:gd name="connsiteX1" fmla="*/ 549017 w 555806"/>
                  <a:gd name="connsiteY1" fmla="*/ 429863 h 559123"/>
                  <a:gd name="connsiteX2" fmla="*/ 532298 w 555806"/>
                  <a:gd name="connsiteY2" fmla="*/ 363284 h 559123"/>
                  <a:gd name="connsiteX3" fmla="*/ 501254 w 555806"/>
                  <a:gd name="connsiteY3" fmla="*/ 290244 h 559123"/>
                  <a:gd name="connsiteX4" fmla="*/ 496949 w 555806"/>
                  <a:gd name="connsiteY4" fmla="*/ 286766 h 559123"/>
                  <a:gd name="connsiteX5" fmla="*/ 465165 w 555806"/>
                  <a:gd name="connsiteY5" fmla="*/ 237709 h 559123"/>
                  <a:gd name="connsiteX6" fmla="*/ 356080 w 555806"/>
                  <a:gd name="connsiteY6" fmla="*/ 164281 h 559123"/>
                  <a:gd name="connsiteX7" fmla="*/ 103863 w 555806"/>
                  <a:gd name="connsiteY7" fmla="*/ 19080 h 559123"/>
                  <a:gd name="connsiteX8" fmla="*/ 72334 w 555806"/>
                  <a:gd name="connsiteY8" fmla="*/ 934 h 559123"/>
                  <a:gd name="connsiteX9" fmla="*/ 61655 w 555806"/>
                  <a:gd name="connsiteY9" fmla="*/ 7476 h 559123"/>
                  <a:gd name="connsiteX10" fmla="*/ 62615 w 555806"/>
                  <a:gd name="connsiteY10" fmla="*/ 10769 h 559123"/>
                  <a:gd name="connsiteX11" fmla="*/ 71313 w 555806"/>
                  <a:gd name="connsiteY11" fmla="*/ 15857 h 559123"/>
                  <a:gd name="connsiteX12" fmla="*/ 310694 w 555806"/>
                  <a:gd name="connsiteY12" fmla="*/ 153663 h 559123"/>
                  <a:gd name="connsiteX13" fmla="*/ 371417 w 555806"/>
                  <a:gd name="connsiteY13" fmla="*/ 188616 h 559123"/>
                  <a:gd name="connsiteX14" fmla="*/ 426180 w 555806"/>
                  <a:gd name="connsiteY14" fmla="*/ 222213 h 559123"/>
                  <a:gd name="connsiteX15" fmla="*/ 470298 w 555806"/>
                  <a:gd name="connsiteY15" fmla="*/ 265372 h 559123"/>
                  <a:gd name="connsiteX16" fmla="*/ 492828 w 555806"/>
                  <a:gd name="connsiteY16" fmla="*/ 316692 h 559123"/>
                  <a:gd name="connsiteX17" fmla="*/ 493154 w 555806"/>
                  <a:gd name="connsiteY17" fmla="*/ 438086 h 559123"/>
                  <a:gd name="connsiteX18" fmla="*/ 486833 w 555806"/>
                  <a:gd name="connsiteY18" fmla="*/ 470407 h 559123"/>
                  <a:gd name="connsiteX19" fmla="*/ 479745 w 555806"/>
                  <a:gd name="connsiteY19" fmla="*/ 501054 h 559123"/>
                  <a:gd name="connsiteX20" fmla="*/ 467049 w 555806"/>
                  <a:gd name="connsiteY20" fmla="*/ 513512 h 559123"/>
                  <a:gd name="connsiteX21" fmla="*/ 458544 w 555806"/>
                  <a:gd name="connsiteY21" fmla="*/ 487566 h 559123"/>
                  <a:gd name="connsiteX22" fmla="*/ 463563 w 555806"/>
                  <a:gd name="connsiteY22" fmla="*/ 364966 h 559123"/>
                  <a:gd name="connsiteX23" fmla="*/ 411089 w 555806"/>
                  <a:gd name="connsiteY23" fmla="*/ 279934 h 559123"/>
                  <a:gd name="connsiteX24" fmla="*/ 309663 w 555806"/>
                  <a:gd name="connsiteY24" fmla="*/ 275928 h 559123"/>
                  <a:gd name="connsiteX25" fmla="*/ 214903 w 555806"/>
                  <a:gd name="connsiteY25" fmla="*/ 341705 h 559123"/>
                  <a:gd name="connsiteX26" fmla="*/ 196449 w 555806"/>
                  <a:gd name="connsiteY26" fmla="*/ 360185 h 559123"/>
                  <a:gd name="connsiteX27" fmla="*/ 190013 w 555806"/>
                  <a:gd name="connsiteY27" fmla="*/ 369562 h 559123"/>
                  <a:gd name="connsiteX28" fmla="*/ 193992 w 555806"/>
                  <a:gd name="connsiteY28" fmla="*/ 377230 h 559123"/>
                  <a:gd name="connsiteX29" fmla="*/ 411494 w 555806"/>
                  <a:gd name="connsiteY29" fmla="*/ 502947 h 559123"/>
                  <a:gd name="connsiteX30" fmla="*/ 442265 w 555806"/>
                  <a:gd name="connsiteY30" fmla="*/ 535875 h 559123"/>
                  <a:gd name="connsiteX31" fmla="*/ 109726 w 555806"/>
                  <a:gd name="connsiteY31" fmla="*/ 398431 h 559123"/>
                  <a:gd name="connsiteX32" fmla="*/ 8970 w 555806"/>
                  <a:gd name="connsiteY32" fmla="*/ 356787 h 559123"/>
                  <a:gd name="connsiteX33" fmla="*/ 4127 w 555806"/>
                  <a:gd name="connsiteY33" fmla="*/ 369412 h 559123"/>
                  <a:gd name="connsiteX34" fmla="*/ 361133 w 555806"/>
                  <a:gd name="connsiteY34" fmla="*/ 516964 h 559123"/>
                  <a:gd name="connsiteX35" fmla="*/ 461890 w 555806"/>
                  <a:gd name="connsiteY35" fmla="*/ 558608 h 559123"/>
                  <a:gd name="connsiteX36" fmla="*/ 469585 w 555806"/>
                  <a:gd name="connsiteY36" fmla="*/ 548069 h 559123"/>
                  <a:gd name="connsiteX37" fmla="*/ 268380 w 555806"/>
                  <a:gd name="connsiteY37" fmla="*/ 389803 h 559123"/>
                  <a:gd name="connsiteX38" fmla="*/ 238313 w 555806"/>
                  <a:gd name="connsiteY38" fmla="*/ 377539 h 559123"/>
                  <a:gd name="connsiteX39" fmla="*/ 235135 w 555806"/>
                  <a:gd name="connsiteY39" fmla="*/ 375038 h 559123"/>
                  <a:gd name="connsiteX40" fmla="*/ 215123 w 555806"/>
                  <a:gd name="connsiteY40" fmla="*/ 367167 h 559123"/>
                  <a:gd name="connsiteX41" fmla="*/ 216452 w 555806"/>
                  <a:gd name="connsiteY41" fmla="*/ 366322 h 559123"/>
                  <a:gd name="connsiteX42" fmla="*/ 213890 w 555806"/>
                  <a:gd name="connsiteY42" fmla="*/ 366674 h 559123"/>
                  <a:gd name="connsiteX43" fmla="*/ 210298 w 555806"/>
                  <a:gd name="connsiteY43" fmla="*/ 365265 h 559123"/>
                  <a:gd name="connsiteX44" fmla="*/ 295339 w 555806"/>
                  <a:gd name="connsiteY44" fmla="*/ 296829 h 559123"/>
                  <a:gd name="connsiteX45" fmla="*/ 401897 w 555806"/>
                  <a:gd name="connsiteY45" fmla="*/ 290429 h 559123"/>
                  <a:gd name="connsiteX46" fmla="*/ 451034 w 555806"/>
                  <a:gd name="connsiteY46" fmla="*/ 382126 h 559123"/>
                  <a:gd name="connsiteX47" fmla="*/ 446412 w 555806"/>
                  <a:gd name="connsiteY47" fmla="*/ 444487 h 559123"/>
                  <a:gd name="connsiteX48" fmla="*/ 447821 w 555806"/>
                  <a:gd name="connsiteY48" fmla="*/ 507411 h 559123"/>
                  <a:gd name="connsiteX49" fmla="*/ 463959 w 555806"/>
                  <a:gd name="connsiteY49" fmla="*/ 526728 h 559123"/>
                  <a:gd name="connsiteX50" fmla="*/ 483108 w 555806"/>
                  <a:gd name="connsiteY50" fmla="*/ 521692 h 559123"/>
                  <a:gd name="connsiteX51" fmla="*/ 493788 w 555806"/>
                  <a:gd name="connsiteY51" fmla="*/ 501037 h 559123"/>
                  <a:gd name="connsiteX52" fmla="*/ 500823 w 555806"/>
                  <a:gd name="connsiteY52" fmla="*/ 469244 h 559123"/>
                  <a:gd name="connsiteX53" fmla="*/ 501052 w 555806"/>
                  <a:gd name="connsiteY53" fmla="*/ 468126 h 559123"/>
                  <a:gd name="connsiteX54" fmla="*/ 507329 w 555806"/>
                  <a:gd name="connsiteY54" fmla="*/ 485902 h 559123"/>
                  <a:gd name="connsiteX55" fmla="*/ 522085 w 555806"/>
                  <a:gd name="connsiteY55" fmla="*/ 517967 h 559123"/>
                  <a:gd name="connsiteX56" fmla="*/ 545980 w 555806"/>
                  <a:gd name="connsiteY56" fmla="*/ 521912 h 559123"/>
                  <a:gd name="connsiteX57" fmla="*/ 555779 w 555806"/>
                  <a:gd name="connsiteY57" fmla="*/ 498528 h 559123"/>
                  <a:gd name="connsiteX58" fmla="*/ 533495 w 555806"/>
                  <a:gd name="connsiteY58" fmla="*/ 510140 h 559123"/>
                  <a:gd name="connsiteX59" fmla="*/ 525827 w 555806"/>
                  <a:gd name="connsiteY59" fmla="*/ 497753 h 559123"/>
                  <a:gd name="connsiteX60" fmla="*/ 519233 w 555806"/>
                  <a:gd name="connsiteY60" fmla="*/ 479123 h 559123"/>
                  <a:gd name="connsiteX61" fmla="*/ 506123 w 555806"/>
                  <a:gd name="connsiteY61" fmla="*/ 441995 h 559123"/>
                  <a:gd name="connsiteX62" fmla="*/ 511546 w 555806"/>
                  <a:gd name="connsiteY62" fmla="*/ 345394 h 559123"/>
                  <a:gd name="connsiteX63" fmla="*/ 530458 w 555806"/>
                  <a:gd name="connsiteY63" fmla="*/ 406478 h 559123"/>
                  <a:gd name="connsiteX64" fmla="*/ 540196 w 555806"/>
                  <a:gd name="connsiteY64" fmla="*/ 464657 h 559123"/>
                  <a:gd name="connsiteX65" fmla="*/ 542291 w 555806"/>
                  <a:gd name="connsiteY65" fmla="*/ 495208 h 559123"/>
                  <a:gd name="connsiteX66" fmla="*/ 533495 w 555806"/>
                  <a:gd name="connsiteY66" fmla="*/ 510140 h 559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555806" h="559123">
                    <a:moveTo>
                      <a:pt x="555770" y="498501"/>
                    </a:moveTo>
                    <a:cubicBezTo>
                      <a:pt x="556184" y="475707"/>
                      <a:pt x="552935" y="452252"/>
                      <a:pt x="549017" y="429863"/>
                    </a:cubicBezTo>
                    <a:cubicBezTo>
                      <a:pt x="545073" y="407297"/>
                      <a:pt x="539430" y="385049"/>
                      <a:pt x="532298" y="363284"/>
                    </a:cubicBezTo>
                    <a:cubicBezTo>
                      <a:pt x="524048" y="338095"/>
                      <a:pt x="513624" y="313681"/>
                      <a:pt x="501254" y="290244"/>
                    </a:cubicBezTo>
                    <a:cubicBezTo>
                      <a:pt x="500224" y="288289"/>
                      <a:pt x="498648" y="287189"/>
                      <a:pt x="496949" y="286766"/>
                    </a:cubicBezTo>
                    <a:cubicBezTo>
                      <a:pt x="489377" y="268726"/>
                      <a:pt x="478909" y="251989"/>
                      <a:pt x="465165" y="237709"/>
                    </a:cubicBezTo>
                    <a:cubicBezTo>
                      <a:pt x="434649" y="205987"/>
                      <a:pt x="393780" y="185983"/>
                      <a:pt x="356080" y="164281"/>
                    </a:cubicBezTo>
                    <a:lnTo>
                      <a:pt x="103863" y="19080"/>
                    </a:lnTo>
                    <a:cubicBezTo>
                      <a:pt x="93350" y="13031"/>
                      <a:pt x="82847" y="6983"/>
                      <a:pt x="72334" y="934"/>
                    </a:cubicBezTo>
                    <a:cubicBezTo>
                      <a:pt x="67950" y="-1584"/>
                      <a:pt x="59797" y="1119"/>
                      <a:pt x="61655" y="7476"/>
                    </a:cubicBezTo>
                    <a:cubicBezTo>
                      <a:pt x="61972" y="8576"/>
                      <a:pt x="62298" y="9668"/>
                      <a:pt x="62615" y="10769"/>
                    </a:cubicBezTo>
                    <a:cubicBezTo>
                      <a:pt x="63838" y="14986"/>
                      <a:pt x="67932" y="16491"/>
                      <a:pt x="71313" y="15857"/>
                    </a:cubicBezTo>
                    <a:cubicBezTo>
                      <a:pt x="151107" y="61790"/>
                      <a:pt x="230900" y="107730"/>
                      <a:pt x="310694" y="153663"/>
                    </a:cubicBezTo>
                    <a:cubicBezTo>
                      <a:pt x="330935" y="165311"/>
                      <a:pt x="351176" y="176968"/>
                      <a:pt x="371417" y="188616"/>
                    </a:cubicBezTo>
                    <a:cubicBezTo>
                      <a:pt x="389968" y="199295"/>
                      <a:pt x="408721" y="209781"/>
                      <a:pt x="426180" y="222213"/>
                    </a:cubicBezTo>
                    <a:cubicBezTo>
                      <a:pt x="443075" y="234240"/>
                      <a:pt x="458536" y="248177"/>
                      <a:pt x="470298" y="265372"/>
                    </a:cubicBezTo>
                    <a:cubicBezTo>
                      <a:pt x="480881" y="280832"/>
                      <a:pt x="488259" y="298564"/>
                      <a:pt x="492828" y="316692"/>
                    </a:cubicBezTo>
                    <a:cubicBezTo>
                      <a:pt x="502883" y="356576"/>
                      <a:pt x="500083" y="397929"/>
                      <a:pt x="493154" y="438086"/>
                    </a:cubicBezTo>
                    <a:cubicBezTo>
                      <a:pt x="491288" y="448906"/>
                      <a:pt x="489122" y="459665"/>
                      <a:pt x="486833" y="470407"/>
                    </a:cubicBezTo>
                    <a:cubicBezTo>
                      <a:pt x="484667" y="480549"/>
                      <a:pt x="483073" y="491220"/>
                      <a:pt x="479745" y="501054"/>
                    </a:cubicBezTo>
                    <a:cubicBezTo>
                      <a:pt x="478143" y="505791"/>
                      <a:pt x="473952" y="516620"/>
                      <a:pt x="467049" y="513512"/>
                    </a:cubicBezTo>
                    <a:cubicBezTo>
                      <a:pt x="459029" y="509911"/>
                      <a:pt x="459020" y="494812"/>
                      <a:pt x="458544" y="487566"/>
                    </a:cubicBezTo>
                    <a:cubicBezTo>
                      <a:pt x="455877" y="446564"/>
                      <a:pt x="467613" y="406029"/>
                      <a:pt x="463563" y="364966"/>
                    </a:cubicBezTo>
                    <a:cubicBezTo>
                      <a:pt x="460050" y="329317"/>
                      <a:pt x="443736" y="296874"/>
                      <a:pt x="411089" y="279934"/>
                    </a:cubicBezTo>
                    <a:cubicBezTo>
                      <a:pt x="380212" y="263901"/>
                      <a:pt x="341922" y="264623"/>
                      <a:pt x="309663" y="275928"/>
                    </a:cubicBezTo>
                    <a:cubicBezTo>
                      <a:pt x="272932" y="288800"/>
                      <a:pt x="242337" y="314896"/>
                      <a:pt x="214903" y="341705"/>
                    </a:cubicBezTo>
                    <a:cubicBezTo>
                      <a:pt x="208678" y="347789"/>
                      <a:pt x="202559" y="353987"/>
                      <a:pt x="196449" y="360185"/>
                    </a:cubicBezTo>
                    <a:cubicBezTo>
                      <a:pt x="191589" y="359904"/>
                      <a:pt x="188534" y="365406"/>
                      <a:pt x="190013" y="369562"/>
                    </a:cubicBezTo>
                    <a:cubicBezTo>
                      <a:pt x="189018" y="372617"/>
                      <a:pt x="189978" y="376095"/>
                      <a:pt x="193992" y="377230"/>
                    </a:cubicBezTo>
                    <a:cubicBezTo>
                      <a:pt x="275441" y="400315"/>
                      <a:pt x="350929" y="443721"/>
                      <a:pt x="411494" y="502947"/>
                    </a:cubicBezTo>
                    <a:cubicBezTo>
                      <a:pt x="422244" y="513460"/>
                      <a:pt x="432501" y="524456"/>
                      <a:pt x="442265" y="535875"/>
                    </a:cubicBezTo>
                    <a:cubicBezTo>
                      <a:pt x="331419" y="490058"/>
                      <a:pt x="220573" y="444249"/>
                      <a:pt x="109726" y="398431"/>
                    </a:cubicBezTo>
                    <a:lnTo>
                      <a:pt x="8970" y="356787"/>
                    </a:lnTo>
                    <a:cubicBezTo>
                      <a:pt x="923" y="353459"/>
                      <a:pt x="-3911" y="366084"/>
                      <a:pt x="4127" y="369412"/>
                    </a:cubicBezTo>
                    <a:cubicBezTo>
                      <a:pt x="123127" y="418593"/>
                      <a:pt x="242126" y="467783"/>
                      <a:pt x="361133" y="516964"/>
                    </a:cubicBezTo>
                    <a:cubicBezTo>
                      <a:pt x="394722" y="530848"/>
                      <a:pt x="428302" y="544724"/>
                      <a:pt x="461890" y="558608"/>
                    </a:cubicBezTo>
                    <a:cubicBezTo>
                      <a:pt x="468238" y="561232"/>
                      <a:pt x="473573" y="553238"/>
                      <a:pt x="469585" y="548069"/>
                    </a:cubicBezTo>
                    <a:cubicBezTo>
                      <a:pt x="416882" y="479695"/>
                      <a:pt x="347170" y="425038"/>
                      <a:pt x="268380" y="389803"/>
                    </a:cubicBezTo>
                    <a:cubicBezTo>
                      <a:pt x="258493" y="385383"/>
                      <a:pt x="248465" y="381307"/>
                      <a:pt x="238313" y="377539"/>
                    </a:cubicBezTo>
                    <a:cubicBezTo>
                      <a:pt x="237635" y="376500"/>
                      <a:pt x="236605" y="375611"/>
                      <a:pt x="235135" y="375038"/>
                    </a:cubicBezTo>
                    <a:cubicBezTo>
                      <a:pt x="228461" y="372415"/>
                      <a:pt x="221788" y="369791"/>
                      <a:pt x="215123" y="367167"/>
                    </a:cubicBezTo>
                    <a:cubicBezTo>
                      <a:pt x="215563" y="366885"/>
                      <a:pt x="216012" y="366612"/>
                      <a:pt x="216452" y="366322"/>
                    </a:cubicBezTo>
                    <a:cubicBezTo>
                      <a:pt x="215598" y="366436"/>
                      <a:pt x="214744" y="366560"/>
                      <a:pt x="213890" y="366674"/>
                    </a:cubicBezTo>
                    <a:cubicBezTo>
                      <a:pt x="212693" y="366208"/>
                      <a:pt x="211495" y="365732"/>
                      <a:pt x="210298" y="365265"/>
                    </a:cubicBezTo>
                    <a:cubicBezTo>
                      <a:pt x="235892" y="339346"/>
                      <a:pt x="262648" y="313408"/>
                      <a:pt x="295339" y="296829"/>
                    </a:cubicBezTo>
                    <a:cubicBezTo>
                      <a:pt x="328003" y="280269"/>
                      <a:pt x="367719" y="274907"/>
                      <a:pt x="401897" y="290429"/>
                    </a:cubicBezTo>
                    <a:cubicBezTo>
                      <a:pt x="438030" y="306840"/>
                      <a:pt x="450620" y="344936"/>
                      <a:pt x="451034" y="382126"/>
                    </a:cubicBezTo>
                    <a:cubicBezTo>
                      <a:pt x="451272" y="403001"/>
                      <a:pt x="448323" y="423744"/>
                      <a:pt x="446412" y="444487"/>
                    </a:cubicBezTo>
                    <a:cubicBezTo>
                      <a:pt x="444563" y="464613"/>
                      <a:pt x="442054" y="487716"/>
                      <a:pt x="447821" y="507411"/>
                    </a:cubicBezTo>
                    <a:cubicBezTo>
                      <a:pt x="450251" y="515714"/>
                      <a:pt x="455172" y="524104"/>
                      <a:pt x="463959" y="526728"/>
                    </a:cubicBezTo>
                    <a:cubicBezTo>
                      <a:pt x="470853" y="528779"/>
                      <a:pt x="478011" y="526596"/>
                      <a:pt x="483108" y="521692"/>
                    </a:cubicBezTo>
                    <a:cubicBezTo>
                      <a:pt x="488770" y="516251"/>
                      <a:pt x="491869" y="508503"/>
                      <a:pt x="493788" y="501037"/>
                    </a:cubicBezTo>
                    <a:cubicBezTo>
                      <a:pt x="496482" y="490542"/>
                      <a:pt x="498586" y="479845"/>
                      <a:pt x="500823" y="469244"/>
                    </a:cubicBezTo>
                    <a:cubicBezTo>
                      <a:pt x="500902" y="468875"/>
                      <a:pt x="500972" y="468505"/>
                      <a:pt x="501052" y="468126"/>
                    </a:cubicBezTo>
                    <a:lnTo>
                      <a:pt x="507329" y="485902"/>
                    </a:lnTo>
                    <a:cubicBezTo>
                      <a:pt x="511150" y="496740"/>
                      <a:pt x="514020" y="509330"/>
                      <a:pt x="522085" y="517967"/>
                    </a:cubicBezTo>
                    <a:cubicBezTo>
                      <a:pt x="528266" y="524588"/>
                      <a:pt x="538056" y="527326"/>
                      <a:pt x="545980" y="521912"/>
                    </a:cubicBezTo>
                    <a:cubicBezTo>
                      <a:pt x="553428" y="516814"/>
                      <a:pt x="555621" y="507033"/>
                      <a:pt x="555779" y="498528"/>
                    </a:cubicBezTo>
                    <a:close/>
                    <a:moveTo>
                      <a:pt x="533495" y="510140"/>
                    </a:moveTo>
                    <a:cubicBezTo>
                      <a:pt x="529569" y="507614"/>
                      <a:pt x="527412" y="501908"/>
                      <a:pt x="525827" y="497753"/>
                    </a:cubicBezTo>
                    <a:cubicBezTo>
                      <a:pt x="523476" y="491599"/>
                      <a:pt x="521425" y="485330"/>
                      <a:pt x="519233" y="479123"/>
                    </a:cubicBezTo>
                    <a:cubicBezTo>
                      <a:pt x="514866" y="466744"/>
                      <a:pt x="510499" y="454374"/>
                      <a:pt x="506123" y="441995"/>
                    </a:cubicBezTo>
                    <a:cubicBezTo>
                      <a:pt x="511740" y="410088"/>
                      <a:pt x="514918" y="377688"/>
                      <a:pt x="511546" y="345394"/>
                    </a:cubicBezTo>
                    <a:cubicBezTo>
                      <a:pt x="519259" y="365274"/>
                      <a:pt x="525607" y="385674"/>
                      <a:pt x="530458" y="406478"/>
                    </a:cubicBezTo>
                    <a:cubicBezTo>
                      <a:pt x="534922" y="425637"/>
                      <a:pt x="538188" y="445085"/>
                      <a:pt x="540196" y="464657"/>
                    </a:cubicBezTo>
                    <a:cubicBezTo>
                      <a:pt x="541234" y="474782"/>
                      <a:pt x="542133" y="485022"/>
                      <a:pt x="542291" y="495208"/>
                    </a:cubicBezTo>
                    <a:cubicBezTo>
                      <a:pt x="542361" y="499857"/>
                      <a:pt x="541772" y="515467"/>
                      <a:pt x="533495" y="510140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42" name="Forme libre : forme 141">
                <a:extLst>
                  <a:ext uri="{FF2B5EF4-FFF2-40B4-BE49-F238E27FC236}">
                    <a16:creationId xmlns:a16="http://schemas.microsoft.com/office/drawing/2014/main" id="{30A57535-9366-21A5-9456-0F9B7BD6DED2}"/>
                  </a:ext>
                </a:extLst>
              </p:cNvPr>
              <p:cNvSpPr/>
              <p:nvPr/>
            </p:nvSpPr>
            <p:spPr>
              <a:xfrm>
                <a:off x="-1529808" y="489696"/>
                <a:ext cx="1000770" cy="501023"/>
              </a:xfrm>
              <a:custGeom>
                <a:avLst/>
                <a:gdLst>
                  <a:gd name="connsiteX0" fmla="*/ 999389 w 1000770"/>
                  <a:gd name="connsiteY0" fmla="*/ 461279 h 501021"/>
                  <a:gd name="connsiteX1" fmla="*/ 993068 w 1000770"/>
                  <a:gd name="connsiteY1" fmla="*/ 451814 h 501021"/>
                  <a:gd name="connsiteX2" fmla="*/ 608619 w 1000770"/>
                  <a:gd name="connsiteY2" fmla="*/ 452307 h 501021"/>
                  <a:gd name="connsiteX3" fmla="*/ 523111 w 1000770"/>
                  <a:gd name="connsiteY3" fmla="*/ 452422 h 501021"/>
                  <a:gd name="connsiteX4" fmla="*/ 533756 w 1000770"/>
                  <a:gd name="connsiteY4" fmla="*/ 441161 h 501021"/>
                  <a:gd name="connsiteX5" fmla="*/ 541697 w 1000770"/>
                  <a:gd name="connsiteY5" fmla="*/ 401700 h 501021"/>
                  <a:gd name="connsiteX6" fmla="*/ 503874 w 1000770"/>
                  <a:gd name="connsiteY6" fmla="*/ 414502 h 501021"/>
                  <a:gd name="connsiteX7" fmla="*/ 498045 w 1000770"/>
                  <a:gd name="connsiteY7" fmla="*/ 422857 h 501021"/>
                  <a:gd name="connsiteX8" fmla="*/ 491231 w 1000770"/>
                  <a:gd name="connsiteY8" fmla="*/ 105998 h 501021"/>
                  <a:gd name="connsiteX9" fmla="*/ 489091 w 1000770"/>
                  <a:gd name="connsiteY9" fmla="*/ 6527 h 501021"/>
                  <a:gd name="connsiteX10" fmla="*/ 475568 w 1000770"/>
                  <a:gd name="connsiteY10" fmla="*/ 6527 h 501021"/>
                  <a:gd name="connsiteX11" fmla="*/ 483087 w 1000770"/>
                  <a:gd name="connsiteY11" fmla="*/ 356015 h 501021"/>
                  <a:gd name="connsiteX12" fmla="*/ 484566 w 1000770"/>
                  <a:gd name="connsiteY12" fmla="*/ 424873 h 501021"/>
                  <a:gd name="connsiteX13" fmla="*/ 459148 w 1000770"/>
                  <a:gd name="connsiteY13" fmla="*/ 418895 h 501021"/>
                  <a:gd name="connsiteX14" fmla="*/ 455890 w 1000770"/>
                  <a:gd name="connsiteY14" fmla="*/ 447333 h 501021"/>
                  <a:gd name="connsiteX15" fmla="*/ 461164 w 1000770"/>
                  <a:gd name="connsiteY15" fmla="*/ 452510 h 501021"/>
                  <a:gd name="connsiteX16" fmla="*/ 224170 w 1000770"/>
                  <a:gd name="connsiteY16" fmla="*/ 452818 h 501021"/>
                  <a:gd name="connsiteX17" fmla="*/ 8341 w 1000770"/>
                  <a:gd name="connsiteY17" fmla="*/ 453100 h 501021"/>
                  <a:gd name="connsiteX18" fmla="*/ 2055 w 1000770"/>
                  <a:gd name="connsiteY18" fmla="*/ 458937 h 501021"/>
                  <a:gd name="connsiteX19" fmla="*/ 12 w 1000770"/>
                  <a:gd name="connsiteY19" fmla="*/ 464052 h 501021"/>
                  <a:gd name="connsiteX20" fmla="*/ 1377 w 1000770"/>
                  <a:gd name="connsiteY20" fmla="*/ 489682 h 501021"/>
                  <a:gd name="connsiteX21" fmla="*/ 1359 w 1000770"/>
                  <a:gd name="connsiteY21" fmla="*/ 491082 h 501021"/>
                  <a:gd name="connsiteX22" fmla="*/ 1650 w 1000770"/>
                  <a:gd name="connsiteY22" fmla="*/ 494718 h 501021"/>
                  <a:gd name="connsiteX23" fmla="*/ 12664 w 1000770"/>
                  <a:gd name="connsiteY23" fmla="*/ 499815 h 501021"/>
                  <a:gd name="connsiteX24" fmla="*/ 392904 w 1000770"/>
                  <a:gd name="connsiteY24" fmla="*/ 499410 h 501021"/>
                  <a:gd name="connsiteX25" fmla="*/ 491442 w 1000770"/>
                  <a:gd name="connsiteY25" fmla="*/ 499305 h 501021"/>
                  <a:gd name="connsiteX26" fmla="*/ 494920 w 1000770"/>
                  <a:gd name="connsiteY26" fmla="*/ 499305 h 501021"/>
                  <a:gd name="connsiteX27" fmla="*/ 776006 w 1000770"/>
                  <a:gd name="connsiteY27" fmla="*/ 499005 h 501021"/>
                  <a:gd name="connsiteX28" fmla="*/ 990550 w 1000770"/>
                  <a:gd name="connsiteY28" fmla="*/ 498776 h 501021"/>
                  <a:gd name="connsiteX29" fmla="*/ 1000763 w 1000770"/>
                  <a:gd name="connsiteY29" fmla="*/ 492895 h 501021"/>
                  <a:gd name="connsiteX30" fmla="*/ 999416 w 1000770"/>
                  <a:gd name="connsiteY30" fmla="*/ 461305 h 501021"/>
                  <a:gd name="connsiteX31" fmla="*/ 510054 w 1000770"/>
                  <a:gd name="connsiteY31" fmla="*/ 428967 h 501021"/>
                  <a:gd name="connsiteX32" fmla="*/ 521518 w 1000770"/>
                  <a:gd name="connsiteY32" fmla="*/ 415153 h 501021"/>
                  <a:gd name="connsiteX33" fmla="*/ 533500 w 1000770"/>
                  <a:gd name="connsiteY33" fmla="*/ 414308 h 501021"/>
                  <a:gd name="connsiteX34" fmla="*/ 527091 w 1000770"/>
                  <a:gd name="connsiteY34" fmla="*/ 427823 h 501021"/>
                  <a:gd name="connsiteX35" fmla="*/ 516200 w 1000770"/>
                  <a:gd name="connsiteY35" fmla="*/ 440369 h 501021"/>
                  <a:gd name="connsiteX36" fmla="*/ 501409 w 1000770"/>
                  <a:gd name="connsiteY36" fmla="*/ 452439 h 501021"/>
                  <a:gd name="connsiteX37" fmla="*/ 500176 w 1000770"/>
                  <a:gd name="connsiteY37" fmla="*/ 452439 h 501021"/>
                  <a:gd name="connsiteX38" fmla="*/ 510063 w 1000770"/>
                  <a:gd name="connsiteY38" fmla="*/ 428958 h 501021"/>
                  <a:gd name="connsiteX39" fmla="*/ 469291 w 1000770"/>
                  <a:gd name="connsiteY39" fmla="*/ 429170 h 501021"/>
                  <a:gd name="connsiteX40" fmla="*/ 481361 w 1000770"/>
                  <a:gd name="connsiteY40" fmla="*/ 444797 h 501021"/>
                  <a:gd name="connsiteX41" fmla="*/ 481775 w 1000770"/>
                  <a:gd name="connsiteY41" fmla="*/ 445801 h 501021"/>
                  <a:gd name="connsiteX42" fmla="*/ 470285 w 1000770"/>
                  <a:gd name="connsiteY42" fmla="*/ 442455 h 501021"/>
                  <a:gd name="connsiteX43" fmla="*/ 464844 w 1000770"/>
                  <a:gd name="connsiteY43" fmla="*/ 435606 h 501021"/>
                  <a:gd name="connsiteX44" fmla="*/ 469282 w 1000770"/>
                  <a:gd name="connsiteY44" fmla="*/ 429170 h 501021"/>
                  <a:gd name="connsiteX45" fmla="*/ 489549 w 1000770"/>
                  <a:gd name="connsiteY45" fmla="*/ 485781 h 501021"/>
                  <a:gd name="connsiteX46" fmla="*/ 225191 w 1000770"/>
                  <a:gd name="connsiteY46" fmla="*/ 486063 h 501021"/>
                  <a:gd name="connsiteX47" fmla="*/ 14715 w 1000770"/>
                  <a:gd name="connsiteY47" fmla="*/ 486292 h 501021"/>
                  <a:gd name="connsiteX48" fmla="*/ 13667 w 1000770"/>
                  <a:gd name="connsiteY48" fmla="*/ 466597 h 501021"/>
                  <a:gd name="connsiteX49" fmla="*/ 393195 w 1000770"/>
                  <a:gd name="connsiteY49" fmla="*/ 466104 h 501021"/>
                  <a:gd name="connsiteX50" fmla="*/ 485323 w 1000770"/>
                  <a:gd name="connsiteY50" fmla="*/ 465980 h 501021"/>
                  <a:gd name="connsiteX51" fmla="*/ 492543 w 1000770"/>
                  <a:gd name="connsiteY51" fmla="*/ 472372 h 501021"/>
                  <a:gd name="connsiteX52" fmla="*/ 489549 w 1000770"/>
                  <a:gd name="connsiteY52" fmla="*/ 485773 h 501021"/>
                  <a:gd name="connsiteX53" fmla="*/ 608293 w 1000770"/>
                  <a:gd name="connsiteY53" fmla="*/ 485649 h 501021"/>
                  <a:gd name="connsiteX54" fmla="*/ 504208 w 1000770"/>
                  <a:gd name="connsiteY54" fmla="*/ 485764 h 501021"/>
                  <a:gd name="connsiteX55" fmla="*/ 505142 w 1000770"/>
                  <a:gd name="connsiteY55" fmla="*/ 466148 h 501021"/>
                  <a:gd name="connsiteX56" fmla="*/ 505450 w 1000770"/>
                  <a:gd name="connsiteY56" fmla="*/ 465963 h 501021"/>
                  <a:gd name="connsiteX57" fmla="*/ 777644 w 1000770"/>
                  <a:gd name="connsiteY57" fmla="*/ 465611 h 501021"/>
                  <a:gd name="connsiteX58" fmla="*/ 986024 w 1000770"/>
                  <a:gd name="connsiteY58" fmla="*/ 465347 h 501021"/>
                  <a:gd name="connsiteX59" fmla="*/ 986870 w 1000770"/>
                  <a:gd name="connsiteY59" fmla="*/ 485244 h 501021"/>
                  <a:gd name="connsiteX60" fmla="*/ 608293 w 1000770"/>
                  <a:gd name="connsiteY60" fmla="*/ 485649 h 501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1000770" h="501021">
                    <a:moveTo>
                      <a:pt x="999389" y="461279"/>
                    </a:moveTo>
                    <a:cubicBezTo>
                      <a:pt x="1000789" y="457299"/>
                      <a:pt x="998615" y="451814"/>
                      <a:pt x="993068" y="451814"/>
                    </a:cubicBezTo>
                    <a:cubicBezTo>
                      <a:pt x="864912" y="451982"/>
                      <a:pt x="736765" y="452140"/>
                      <a:pt x="608619" y="452307"/>
                    </a:cubicBezTo>
                    <a:lnTo>
                      <a:pt x="523111" y="452422"/>
                    </a:lnTo>
                    <a:cubicBezTo>
                      <a:pt x="526906" y="448909"/>
                      <a:pt x="530489" y="445167"/>
                      <a:pt x="533756" y="441161"/>
                    </a:cubicBezTo>
                    <a:cubicBezTo>
                      <a:pt x="542005" y="431063"/>
                      <a:pt x="554375" y="413410"/>
                      <a:pt x="541697" y="401700"/>
                    </a:cubicBezTo>
                    <a:cubicBezTo>
                      <a:pt x="528526" y="389524"/>
                      <a:pt x="512106" y="404069"/>
                      <a:pt x="503874" y="414502"/>
                    </a:cubicBezTo>
                    <a:cubicBezTo>
                      <a:pt x="501743" y="417196"/>
                      <a:pt x="499806" y="419987"/>
                      <a:pt x="498045" y="422857"/>
                    </a:cubicBezTo>
                    <a:cubicBezTo>
                      <a:pt x="495774" y="317240"/>
                      <a:pt x="493502" y="211624"/>
                      <a:pt x="491231" y="105998"/>
                    </a:cubicBezTo>
                    <a:cubicBezTo>
                      <a:pt x="490518" y="72841"/>
                      <a:pt x="489805" y="39684"/>
                      <a:pt x="489091" y="6527"/>
                    </a:cubicBezTo>
                    <a:cubicBezTo>
                      <a:pt x="488906" y="-2163"/>
                      <a:pt x="475383" y="-2189"/>
                      <a:pt x="475568" y="6527"/>
                    </a:cubicBezTo>
                    <a:cubicBezTo>
                      <a:pt x="478077" y="123026"/>
                      <a:pt x="480578" y="239516"/>
                      <a:pt x="483087" y="356015"/>
                    </a:cubicBezTo>
                    <a:cubicBezTo>
                      <a:pt x="483580" y="378967"/>
                      <a:pt x="484073" y="401920"/>
                      <a:pt x="484566" y="424873"/>
                    </a:cubicBezTo>
                    <a:cubicBezTo>
                      <a:pt x="477910" y="417363"/>
                      <a:pt x="468780" y="412028"/>
                      <a:pt x="459148" y="418895"/>
                    </a:cubicBezTo>
                    <a:cubicBezTo>
                      <a:pt x="449683" y="425648"/>
                      <a:pt x="449085" y="438511"/>
                      <a:pt x="455890" y="447333"/>
                    </a:cubicBezTo>
                    <a:cubicBezTo>
                      <a:pt x="457466" y="449384"/>
                      <a:pt x="459245" y="451084"/>
                      <a:pt x="461164" y="452510"/>
                    </a:cubicBezTo>
                    <a:cubicBezTo>
                      <a:pt x="382163" y="452616"/>
                      <a:pt x="303162" y="452712"/>
                      <a:pt x="224170" y="452818"/>
                    </a:cubicBezTo>
                    <a:lnTo>
                      <a:pt x="8341" y="453100"/>
                    </a:lnTo>
                    <a:cubicBezTo>
                      <a:pt x="4388" y="453100"/>
                      <a:pt x="2327" y="455891"/>
                      <a:pt x="2055" y="458937"/>
                    </a:cubicBezTo>
                    <a:cubicBezTo>
                      <a:pt x="734" y="460064"/>
                      <a:pt x="-111" y="461772"/>
                      <a:pt x="12" y="464052"/>
                    </a:cubicBezTo>
                    <a:cubicBezTo>
                      <a:pt x="470" y="472592"/>
                      <a:pt x="919" y="481142"/>
                      <a:pt x="1377" y="489682"/>
                    </a:cubicBezTo>
                    <a:cubicBezTo>
                      <a:pt x="1333" y="490122"/>
                      <a:pt x="1315" y="490589"/>
                      <a:pt x="1359" y="491082"/>
                    </a:cubicBezTo>
                    <a:cubicBezTo>
                      <a:pt x="1456" y="492297"/>
                      <a:pt x="1553" y="493503"/>
                      <a:pt x="1650" y="494718"/>
                    </a:cubicBezTo>
                    <a:cubicBezTo>
                      <a:pt x="2134" y="500802"/>
                      <a:pt x="8887" y="502439"/>
                      <a:pt x="12664" y="499815"/>
                    </a:cubicBezTo>
                    <a:cubicBezTo>
                      <a:pt x="139411" y="499683"/>
                      <a:pt x="266157" y="499542"/>
                      <a:pt x="392904" y="499410"/>
                    </a:cubicBezTo>
                    <a:cubicBezTo>
                      <a:pt x="425753" y="499375"/>
                      <a:pt x="458602" y="499340"/>
                      <a:pt x="491442" y="499305"/>
                    </a:cubicBezTo>
                    <a:cubicBezTo>
                      <a:pt x="492560" y="499666"/>
                      <a:pt x="493758" y="499710"/>
                      <a:pt x="494920" y="499305"/>
                    </a:cubicBezTo>
                    <a:cubicBezTo>
                      <a:pt x="588615" y="499208"/>
                      <a:pt x="682311" y="499102"/>
                      <a:pt x="776006" y="499005"/>
                    </a:cubicBezTo>
                    <a:lnTo>
                      <a:pt x="990550" y="498776"/>
                    </a:lnTo>
                    <a:cubicBezTo>
                      <a:pt x="994635" y="500960"/>
                      <a:pt x="1001018" y="498917"/>
                      <a:pt x="1000763" y="492895"/>
                    </a:cubicBezTo>
                    <a:cubicBezTo>
                      <a:pt x="1000314" y="482365"/>
                      <a:pt x="999865" y="471835"/>
                      <a:pt x="999416" y="461305"/>
                    </a:cubicBezTo>
                    <a:close/>
                    <a:moveTo>
                      <a:pt x="510054" y="428967"/>
                    </a:moveTo>
                    <a:cubicBezTo>
                      <a:pt x="513233" y="423957"/>
                      <a:pt x="517045" y="419089"/>
                      <a:pt x="521518" y="415153"/>
                    </a:cubicBezTo>
                    <a:cubicBezTo>
                      <a:pt x="524326" y="412688"/>
                      <a:pt x="532778" y="407203"/>
                      <a:pt x="533500" y="414308"/>
                    </a:cubicBezTo>
                    <a:cubicBezTo>
                      <a:pt x="533976" y="418974"/>
                      <a:pt x="529644" y="424310"/>
                      <a:pt x="527091" y="427823"/>
                    </a:cubicBezTo>
                    <a:cubicBezTo>
                      <a:pt x="523824" y="432304"/>
                      <a:pt x="520144" y="436477"/>
                      <a:pt x="516200" y="440369"/>
                    </a:cubicBezTo>
                    <a:cubicBezTo>
                      <a:pt x="511622" y="444885"/>
                      <a:pt x="506674" y="448883"/>
                      <a:pt x="501409" y="452439"/>
                    </a:cubicBezTo>
                    <a:lnTo>
                      <a:pt x="500176" y="452439"/>
                    </a:lnTo>
                    <a:cubicBezTo>
                      <a:pt x="502113" y="444128"/>
                      <a:pt x="505467" y="436178"/>
                      <a:pt x="510063" y="428958"/>
                    </a:cubicBezTo>
                    <a:close/>
                    <a:moveTo>
                      <a:pt x="469291" y="429170"/>
                    </a:moveTo>
                    <a:cubicBezTo>
                      <a:pt x="474423" y="429751"/>
                      <a:pt x="479565" y="440739"/>
                      <a:pt x="481361" y="444797"/>
                    </a:cubicBezTo>
                    <a:cubicBezTo>
                      <a:pt x="481511" y="445132"/>
                      <a:pt x="481634" y="445466"/>
                      <a:pt x="481775" y="445801"/>
                    </a:cubicBezTo>
                    <a:cubicBezTo>
                      <a:pt x="477690" y="445466"/>
                      <a:pt x="473675" y="444630"/>
                      <a:pt x="470285" y="442455"/>
                    </a:cubicBezTo>
                    <a:cubicBezTo>
                      <a:pt x="467873" y="440906"/>
                      <a:pt x="465417" y="438520"/>
                      <a:pt x="464844" y="435606"/>
                    </a:cubicBezTo>
                    <a:cubicBezTo>
                      <a:pt x="464343" y="433044"/>
                      <a:pt x="465962" y="428791"/>
                      <a:pt x="469282" y="429170"/>
                    </a:cubicBezTo>
                    <a:close/>
                    <a:moveTo>
                      <a:pt x="489549" y="485781"/>
                    </a:moveTo>
                    <a:lnTo>
                      <a:pt x="225191" y="486063"/>
                    </a:lnTo>
                    <a:lnTo>
                      <a:pt x="14715" y="486292"/>
                    </a:lnTo>
                    <a:cubicBezTo>
                      <a:pt x="14363" y="479724"/>
                      <a:pt x="14020" y="473165"/>
                      <a:pt x="13667" y="466597"/>
                    </a:cubicBezTo>
                    <a:cubicBezTo>
                      <a:pt x="140177" y="466429"/>
                      <a:pt x="266686" y="466271"/>
                      <a:pt x="393195" y="466104"/>
                    </a:cubicBezTo>
                    <a:cubicBezTo>
                      <a:pt x="423904" y="466060"/>
                      <a:pt x="454614" y="466024"/>
                      <a:pt x="485323" y="465980"/>
                    </a:cubicBezTo>
                    <a:cubicBezTo>
                      <a:pt x="485358" y="470092"/>
                      <a:pt x="488906" y="472557"/>
                      <a:pt x="492543" y="472372"/>
                    </a:cubicBezTo>
                    <a:cubicBezTo>
                      <a:pt x="493097" y="476977"/>
                      <a:pt x="492182" y="481731"/>
                      <a:pt x="489549" y="485773"/>
                    </a:cubicBezTo>
                    <a:close/>
                    <a:moveTo>
                      <a:pt x="608293" y="485649"/>
                    </a:moveTo>
                    <a:lnTo>
                      <a:pt x="504208" y="485764"/>
                    </a:lnTo>
                    <a:cubicBezTo>
                      <a:pt x="506357" y="479425"/>
                      <a:pt x="506682" y="472584"/>
                      <a:pt x="505142" y="466148"/>
                    </a:cubicBezTo>
                    <a:cubicBezTo>
                      <a:pt x="505247" y="466086"/>
                      <a:pt x="505353" y="466024"/>
                      <a:pt x="505450" y="465963"/>
                    </a:cubicBezTo>
                    <a:cubicBezTo>
                      <a:pt x="596178" y="465848"/>
                      <a:pt x="686907" y="465725"/>
                      <a:pt x="777644" y="465611"/>
                    </a:cubicBezTo>
                    <a:cubicBezTo>
                      <a:pt x="847101" y="465523"/>
                      <a:pt x="916567" y="465435"/>
                      <a:pt x="986024" y="465347"/>
                    </a:cubicBezTo>
                    <a:cubicBezTo>
                      <a:pt x="986306" y="471976"/>
                      <a:pt x="986588" y="478615"/>
                      <a:pt x="986870" y="485244"/>
                    </a:cubicBezTo>
                    <a:cubicBezTo>
                      <a:pt x="860677" y="485376"/>
                      <a:pt x="734485" y="485517"/>
                      <a:pt x="608293" y="485649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43" name="Forme libre : forme 142">
                <a:extLst>
                  <a:ext uri="{FF2B5EF4-FFF2-40B4-BE49-F238E27FC236}">
                    <a16:creationId xmlns:a16="http://schemas.microsoft.com/office/drawing/2014/main" id="{E70DA57D-B646-4960-7505-15FF8DC4A3F4}"/>
                  </a:ext>
                </a:extLst>
              </p:cNvPr>
              <p:cNvSpPr/>
              <p:nvPr/>
            </p:nvSpPr>
            <p:spPr>
              <a:xfrm>
                <a:off x="-896399" y="421437"/>
                <a:ext cx="356598" cy="489497"/>
              </a:xfrm>
              <a:custGeom>
                <a:avLst/>
                <a:gdLst>
                  <a:gd name="connsiteX0" fmla="*/ 355047 w 356597"/>
                  <a:gd name="connsiteY0" fmla="*/ 249323 h 489496"/>
                  <a:gd name="connsiteX1" fmla="*/ 279964 w 356597"/>
                  <a:gd name="connsiteY1" fmla="*/ 153321 h 489496"/>
                  <a:gd name="connsiteX2" fmla="*/ 279444 w 356597"/>
                  <a:gd name="connsiteY2" fmla="*/ 37975 h 489496"/>
                  <a:gd name="connsiteX3" fmla="*/ 272260 w 356597"/>
                  <a:gd name="connsiteY3" fmla="*/ 31460 h 489496"/>
                  <a:gd name="connsiteX4" fmla="*/ 270050 w 356597"/>
                  <a:gd name="connsiteY4" fmla="*/ 30941 h 489496"/>
                  <a:gd name="connsiteX5" fmla="*/ 219549 w 356597"/>
                  <a:gd name="connsiteY5" fmla="*/ 26741 h 489496"/>
                  <a:gd name="connsiteX6" fmla="*/ 213130 w 356597"/>
                  <a:gd name="connsiteY6" fmla="*/ 33943 h 489496"/>
                  <a:gd name="connsiteX7" fmla="*/ 212787 w 356597"/>
                  <a:gd name="connsiteY7" fmla="*/ 36179 h 489496"/>
                  <a:gd name="connsiteX8" fmla="*/ 212787 w 356597"/>
                  <a:gd name="connsiteY8" fmla="*/ 67426 h 489496"/>
                  <a:gd name="connsiteX9" fmla="*/ 161616 w 356597"/>
                  <a:gd name="connsiteY9" fmla="*/ 2010 h 489496"/>
                  <a:gd name="connsiteX10" fmla="*/ 150998 w 356597"/>
                  <a:gd name="connsiteY10" fmla="*/ 3374 h 489496"/>
                  <a:gd name="connsiteX11" fmla="*/ 2795 w 356597"/>
                  <a:gd name="connsiteY11" fmla="*/ 262547 h 489496"/>
                  <a:gd name="connsiteX12" fmla="*/ 1897 w 356597"/>
                  <a:gd name="connsiteY12" fmla="*/ 265338 h 489496"/>
                  <a:gd name="connsiteX13" fmla="*/ 4 w 356597"/>
                  <a:gd name="connsiteY13" fmla="*/ 270031 h 489496"/>
                  <a:gd name="connsiteX14" fmla="*/ 1457 w 356597"/>
                  <a:gd name="connsiteY14" fmla="*/ 274125 h 489496"/>
                  <a:gd name="connsiteX15" fmla="*/ 4970 w 356597"/>
                  <a:gd name="connsiteY15" fmla="*/ 276546 h 489496"/>
                  <a:gd name="connsiteX16" fmla="*/ 6766 w 356597"/>
                  <a:gd name="connsiteY16" fmla="*/ 276784 h 489496"/>
                  <a:gd name="connsiteX17" fmla="*/ 9636 w 356597"/>
                  <a:gd name="connsiteY17" fmla="*/ 276132 h 489496"/>
                  <a:gd name="connsiteX18" fmla="*/ 9980 w 356597"/>
                  <a:gd name="connsiteY18" fmla="*/ 276132 h 489496"/>
                  <a:gd name="connsiteX19" fmla="*/ 56607 w 356597"/>
                  <a:gd name="connsiteY19" fmla="*/ 273042 h 489496"/>
                  <a:gd name="connsiteX20" fmla="*/ 58315 w 356597"/>
                  <a:gd name="connsiteY20" fmla="*/ 482734 h 489496"/>
                  <a:gd name="connsiteX21" fmla="*/ 65077 w 356597"/>
                  <a:gd name="connsiteY21" fmla="*/ 489496 h 489496"/>
                  <a:gd name="connsiteX22" fmla="*/ 310550 w 356597"/>
                  <a:gd name="connsiteY22" fmla="*/ 484935 h 489496"/>
                  <a:gd name="connsiteX23" fmla="*/ 317312 w 356597"/>
                  <a:gd name="connsiteY23" fmla="*/ 478173 h 489496"/>
                  <a:gd name="connsiteX24" fmla="*/ 302679 w 356597"/>
                  <a:gd name="connsiteY24" fmla="*/ 265276 h 489496"/>
                  <a:gd name="connsiteX25" fmla="*/ 302468 w 356597"/>
                  <a:gd name="connsiteY25" fmla="*/ 264000 h 489496"/>
                  <a:gd name="connsiteX26" fmla="*/ 302732 w 356597"/>
                  <a:gd name="connsiteY26" fmla="*/ 263780 h 489496"/>
                  <a:gd name="connsiteX27" fmla="*/ 346639 w 356597"/>
                  <a:gd name="connsiteY27" fmla="*/ 263780 h 489496"/>
                  <a:gd name="connsiteX28" fmla="*/ 350161 w 356597"/>
                  <a:gd name="connsiteY28" fmla="*/ 262838 h 489496"/>
                  <a:gd name="connsiteX29" fmla="*/ 355813 w 356597"/>
                  <a:gd name="connsiteY29" fmla="*/ 257000 h 489496"/>
                  <a:gd name="connsiteX30" fmla="*/ 355047 w 356597"/>
                  <a:gd name="connsiteY30" fmla="*/ 249314 h 489496"/>
                  <a:gd name="connsiteX31" fmla="*/ 167471 w 356597"/>
                  <a:gd name="connsiteY31" fmla="*/ 474079 h 489496"/>
                  <a:gd name="connsiteX32" fmla="*/ 163800 w 356597"/>
                  <a:gd name="connsiteY32" fmla="*/ 387110 h 489496"/>
                  <a:gd name="connsiteX33" fmla="*/ 208772 w 356597"/>
                  <a:gd name="connsiteY33" fmla="*/ 384020 h 489496"/>
                  <a:gd name="connsiteX34" fmla="*/ 215886 w 356597"/>
                  <a:gd name="connsiteY34" fmla="*/ 470743 h 489496"/>
                  <a:gd name="connsiteX35" fmla="*/ 216511 w 356597"/>
                  <a:gd name="connsiteY35" fmla="*/ 473173 h 489496"/>
                  <a:gd name="connsiteX36" fmla="*/ 167471 w 356597"/>
                  <a:gd name="connsiteY36" fmla="*/ 474088 h 489496"/>
                  <a:gd name="connsiteX37" fmla="*/ 302010 w 356597"/>
                  <a:gd name="connsiteY37" fmla="*/ 250265 h 489496"/>
                  <a:gd name="connsiteX38" fmla="*/ 300337 w 356597"/>
                  <a:gd name="connsiteY38" fmla="*/ 250459 h 489496"/>
                  <a:gd name="connsiteX39" fmla="*/ 298224 w 356597"/>
                  <a:gd name="connsiteY39" fmla="*/ 250362 h 489496"/>
                  <a:gd name="connsiteX40" fmla="*/ 297062 w 356597"/>
                  <a:gd name="connsiteY40" fmla="*/ 250265 h 489496"/>
                  <a:gd name="connsiteX41" fmla="*/ 292175 w 356597"/>
                  <a:gd name="connsiteY41" fmla="*/ 252369 h 489496"/>
                  <a:gd name="connsiteX42" fmla="*/ 291788 w 356597"/>
                  <a:gd name="connsiteY42" fmla="*/ 252572 h 489496"/>
                  <a:gd name="connsiteX43" fmla="*/ 289367 w 356597"/>
                  <a:gd name="connsiteY43" fmla="*/ 261825 h 489496"/>
                  <a:gd name="connsiteX44" fmla="*/ 289649 w 356597"/>
                  <a:gd name="connsiteY44" fmla="*/ 262221 h 489496"/>
                  <a:gd name="connsiteX45" fmla="*/ 289164 w 356597"/>
                  <a:gd name="connsiteY45" fmla="*/ 265285 h 489496"/>
                  <a:gd name="connsiteX46" fmla="*/ 303339 w 356597"/>
                  <a:gd name="connsiteY46" fmla="*/ 471553 h 489496"/>
                  <a:gd name="connsiteX47" fmla="*/ 229269 w 356597"/>
                  <a:gd name="connsiteY47" fmla="*/ 472926 h 489496"/>
                  <a:gd name="connsiteX48" fmla="*/ 229418 w 356597"/>
                  <a:gd name="connsiteY48" fmla="*/ 470734 h 489496"/>
                  <a:gd name="connsiteX49" fmla="*/ 221715 w 356597"/>
                  <a:gd name="connsiteY49" fmla="*/ 376827 h 489496"/>
                  <a:gd name="connsiteX50" fmla="*/ 214953 w 356597"/>
                  <a:gd name="connsiteY50" fmla="*/ 370065 h 489496"/>
                  <a:gd name="connsiteX51" fmla="*/ 156783 w 356597"/>
                  <a:gd name="connsiteY51" fmla="*/ 374062 h 489496"/>
                  <a:gd name="connsiteX52" fmla="*/ 150021 w 356597"/>
                  <a:gd name="connsiteY52" fmla="*/ 380824 h 489496"/>
                  <a:gd name="connsiteX53" fmla="*/ 153965 w 356597"/>
                  <a:gd name="connsiteY53" fmla="*/ 474326 h 489496"/>
                  <a:gd name="connsiteX54" fmla="*/ 71777 w 356597"/>
                  <a:gd name="connsiteY54" fmla="*/ 475858 h 489496"/>
                  <a:gd name="connsiteX55" fmla="*/ 70087 w 356597"/>
                  <a:gd name="connsiteY55" fmla="*/ 268129 h 489496"/>
                  <a:gd name="connsiteX56" fmla="*/ 66222 w 356597"/>
                  <a:gd name="connsiteY56" fmla="*/ 259210 h 489496"/>
                  <a:gd name="connsiteX57" fmla="*/ 60067 w 356597"/>
                  <a:gd name="connsiteY57" fmla="*/ 259307 h 489496"/>
                  <a:gd name="connsiteX58" fmla="*/ 18670 w 356597"/>
                  <a:gd name="connsiteY58" fmla="*/ 262054 h 489496"/>
                  <a:gd name="connsiteX59" fmla="*/ 157742 w 356597"/>
                  <a:gd name="connsiteY59" fmla="*/ 18844 h 489496"/>
                  <a:gd name="connsiteX60" fmla="*/ 213940 w 356597"/>
                  <a:gd name="connsiteY60" fmla="*/ 90687 h 489496"/>
                  <a:gd name="connsiteX61" fmla="*/ 220455 w 356597"/>
                  <a:gd name="connsiteY61" fmla="*/ 97026 h 489496"/>
                  <a:gd name="connsiteX62" fmla="*/ 226293 w 356597"/>
                  <a:gd name="connsiteY62" fmla="*/ 87086 h 489496"/>
                  <a:gd name="connsiteX63" fmla="*/ 226319 w 356597"/>
                  <a:gd name="connsiteY63" fmla="*/ 86663 h 489496"/>
                  <a:gd name="connsiteX64" fmla="*/ 226319 w 356597"/>
                  <a:gd name="connsiteY64" fmla="*/ 40837 h 489496"/>
                  <a:gd name="connsiteX65" fmla="*/ 265965 w 356597"/>
                  <a:gd name="connsiteY65" fmla="*/ 44130 h 489496"/>
                  <a:gd name="connsiteX66" fmla="*/ 266476 w 356597"/>
                  <a:gd name="connsiteY66" fmla="*/ 156974 h 489496"/>
                  <a:gd name="connsiteX67" fmla="*/ 270490 w 356597"/>
                  <a:gd name="connsiteY67" fmla="*/ 162979 h 489496"/>
                  <a:gd name="connsiteX68" fmla="*/ 338768 w 356597"/>
                  <a:gd name="connsiteY68" fmla="*/ 250274 h 489496"/>
                  <a:gd name="connsiteX69" fmla="*/ 302036 w 356597"/>
                  <a:gd name="connsiteY69" fmla="*/ 250274 h 489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356597" h="489496">
                    <a:moveTo>
                      <a:pt x="355047" y="249323"/>
                    </a:moveTo>
                    <a:cubicBezTo>
                      <a:pt x="330016" y="217319"/>
                      <a:pt x="304986" y="185324"/>
                      <a:pt x="279964" y="153321"/>
                    </a:cubicBezTo>
                    <a:cubicBezTo>
                      <a:pt x="279788" y="114872"/>
                      <a:pt x="279612" y="76424"/>
                      <a:pt x="279444" y="37975"/>
                    </a:cubicBezTo>
                    <a:cubicBezTo>
                      <a:pt x="279427" y="33459"/>
                      <a:pt x="275764" y="31284"/>
                      <a:pt x="272260" y="31460"/>
                    </a:cubicBezTo>
                    <a:cubicBezTo>
                      <a:pt x="271600" y="31187"/>
                      <a:pt x="270860" y="31002"/>
                      <a:pt x="270050" y="30941"/>
                    </a:cubicBezTo>
                    <a:cubicBezTo>
                      <a:pt x="253216" y="29541"/>
                      <a:pt x="236383" y="28141"/>
                      <a:pt x="219549" y="26741"/>
                    </a:cubicBezTo>
                    <a:cubicBezTo>
                      <a:pt x="214794" y="26345"/>
                      <a:pt x="212672" y="30228"/>
                      <a:pt x="213130" y="33943"/>
                    </a:cubicBezTo>
                    <a:cubicBezTo>
                      <a:pt x="212910" y="34612"/>
                      <a:pt x="212787" y="35352"/>
                      <a:pt x="212787" y="36179"/>
                    </a:cubicBezTo>
                    <a:lnTo>
                      <a:pt x="212787" y="67426"/>
                    </a:lnTo>
                    <a:cubicBezTo>
                      <a:pt x="195733" y="45617"/>
                      <a:pt x="178679" y="23818"/>
                      <a:pt x="161616" y="2010"/>
                    </a:cubicBezTo>
                    <a:cubicBezTo>
                      <a:pt x="158887" y="-1477"/>
                      <a:pt x="152953" y="-42"/>
                      <a:pt x="150998" y="3374"/>
                    </a:cubicBezTo>
                    <a:cubicBezTo>
                      <a:pt x="101597" y="89762"/>
                      <a:pt x="52196" y="176150"/>
                      <a:pt x="2795" y="262547"/>
                    </a:cubicBezTo>
                    <a:cubicBezTo>
                      <a:pt x="2249" y="263498"/>
                      <a:pt x="1976" y="264440"/>
                      <a:pt x="1897" y="265338"/>
                    </a:cubicBezTo>
                    <a:cubicBezTo>
                      <a:pt x="735" y="266359"/>
                      <a:pt x="-66" y="268552"/>
                      <a:pt x="4" y="270031"/>
                    </a:cubicBezTo>
                    <a:cubicBezTo>
                      <a:pt x="75" y="271554"/>
                      <a:pt x="515" y="272910"/>
                      <a:pt x="1457" y="274125"/>
                    </a:cubicBezTo>
                    <a:cubicBezTo>
                      <a:pt x="2320" y="275243"/>
                      <a:pt x="3552" y="276229"/>
                      <a:pt x="4970" y="276546"/>
                    </a:cubicBezTo>
                    <a:cubicBezTo>
                      <a:pt x="5569" y="276625"/>
                      <a:pt x="6167" y="276704"/>
                      <a:pt x="6766" y="276784"/>
                    </a:cubicBezTo>
                    <a:cubicBezTo>
                      <a:pt x="7779" y="276784"/>
                      <a:pt x="8738" y="276555"/>
                      <a:pt x="9636" y="276132"/>
                    </a:cubicBezTo>
                    <a:cubicBezTo>
                      <a:pt x="9751" y="276132"/>
                      <a:pt x="9865" y="276132"/>
                      <a:pt x="9980" y="276132"/>
                    </a:cubicBezTo>
                    <a:cubicBezTo>
                      <a:pt x="25519" y="275102"/>
                      <a:pt x="41068" y="274072"/>
                      <a:pt x="56607" y="273042"/>
                    </a:cubicBezTo>
                    <a:cubicBezTo>
                      <a:pt x="57180" y="342939"/>
                      <a:pt x="57752" y="412837"/>
                      <a:pt x="58315" y="482734"/>
                    </a:cubicBezTo>
                    <a:cubicBezTo>
                      <a:pt x="58342" y="486335"/>
                      <a:pt x="61388" y="489566"/>
                      <a:pt x="65077" y="489496"/>
                    </a:cubicBezTo>
                    <a:cubicBezTo>
                      <a:pt x="146904" y="487973"/>
                      <a:pt x="228723" y="486458"/>
                      <a:pt x="310550" y="484935"/>
                    </a:cubicBezTo>
                    <a:cubicBezTo>
                      <a:pt x="314019" y="484874"/>
                      <a:pt x="317567" y="481889"/>
                      <a:pt x="317312" y="478173"/>
                    </a:cubicBezTo>
                    <a:cubicBezTo>
                      <a:pt x="312434" y="407211"/>
                      <a:pt x="307557" y="336239"/>
                      <a:pt x="302679" y="265276"/>
                    </a:cubicBezTo>
                    <a:cubicBezTo>
                      <a:pt x="302644" y="264827"/>
                      <a:pt x="302564" y="264405"/>
                      <a:pt x="302468" y="264000"/>
                    </a:cubicBezTo>
                    <a:cubicBezTo>
                      <a:pt x="302556" y="263929"/>
                      <a:pt x="302644" y="263859"/>
                      <a:pt x="302732" y="263780"/>
                    </a:cubicBezTo>
                    <a:lnTo>
                      <a:pt x="346639" y="263780"/>
                    </a:lnTo>
                    <a:cubicBezTo>
                      <a:pt x="348039" y="263780"/>
                      <a:pt x="349210" y="263427"/>
                      <a:pt x="350161" y="262838"/>
                    </a:cubicBezTo>
                    <a:cubicBezTo>
                      <a:pt x="353612" y="262477"/>
                      <a:pt x="355496" y="259844"/>
                      <a:pt x="355813" y="257000"/>
                    </a:cubicBezTo>
                    <a:cubicBezTo>
                      <a:pt x="356931" y="254694"/>
                      <a:pt x="357002" y="251815"/>
                      <a:pt x="355047" y="249314"/>
                    </a:cubicBezTo>
                    <a:close/>
                    <a:moveTo>
                      <a:pt x="167471" y="474079"/>
                    </a:moveTo>
                    <a:cubicBezTo>
                      <a:pt x="166247" y="445087"/>
                      <a:pt x="165024" y="416094"/>
                      <a:pt x="163800" y="387110"/>
                    </a:cubicBezTo>
                    <a:cubicBezTo>
                      <a:pt x="178794" y="386080"/>
                      <a:pt x="193778" y="385050"/>
                      <a:pt x="208772" y="384020"/>
                    </a:cubicBezTo>
                    <a:cubicBezTo>
                      <a:pt x="211141" y="412925"/>
                      <a:pt x="213518" y="441838"/>
                      <a:pt x="215886" y="470743"/>
                    </a:cubicBezTo>
                    <a:cubicBezTo>
                      <a:pt x="215956" y="471649"/>
                      <a:pt x="216185" y="472459"/>
                      <a:pt x="216511" y="473173"/>
                    </a:cubicBezTo>
                    <a:cubicBezTo>
                      <a:pt x="200162" y="473481"/>
                      <a:pt x="183812" y="473780"/>
                      <a:pt x="167471" y="474088"/>
                    </a:cubicBezTo>
                    <a:close/>
                    <a:moveTo>
                      <a:pt x="302010" y="250265"/>
                    </a:moveTo>
                    <a:cubicBezTo>
                      <a:pt x="301411" y="250265"/>
                      <a:pt x="300848" y="250335"/>
                      <a:pt x="300337" y="250459"/>
                    </a:cubicBezTo>
                    <a:cubicBezTo>
                      <a:pt x="299633" y="250318"/>
                      <a:pt x="298911" y="250283"/>
                      <a:pt x="298224" y="250362"/>
                    </a:cubicBezTo>
                    <a:cubicBezTo>
                      <a:pt x="297854" y="250309"/>
                      <a:pt x="297467" y="250265"/>
                      <a:pt x="297062" y="250265"/>
                    </a:cubicBezTo>
                    <a:cubicBezTo>
                      <a:pt x="294896" y="250265"/>
                      <a:pt x="293267" y="251110"/>
                      <a:pt x="292175" y="252369"/>
                    </a:cubicBezTo>
                    <a:cubicBezTo>
                      <a:pt x="292043" y="252440"/>
                      <a:pt x="291902" y="252492"/>
                      <a:pt x="291788" y="252572"/>
                    </a:cubicBezTo>
                    <a:cubicBezTo>
                      <a:pt x="288707" y="254561"/>
                      <a:pt x="287456" y="258550"/>
                      <a:pt x="289367" y="261825"/>
                    </a:cubicBezTo>
                    <a:cubicBezTo>
                      <a:pt x="289446" y="261966"/>
                      <a:pt x="289561" y="262080"/>
                      <a:pt x="289649" y="262221"/>
                    </a:cubicBezTo>
                    <a:cubicBezTo>
                      <a:pt x="289270" y="263084"/>
                      <a:pt x="289085" y="264097"/>
                      <a:pt x="289164" y="265285"/>
                    </a:cubicBezTo>
                    <a:cubicBezTo>
                      <a:pt x="293892" y="334038"/>
                      <a:pt x="298620" y="402800"/>
                      <a:pt x="303339" y="471553"/>
                    </a:cubicBezTo>
                    <a:cubicBezTo>
                      <a:pt x="278652" y="472010"/>
                      <a:pt x="253965" y="472468"/>
                      <a:pt x="229269" y="472926"/>
                    </a:cubicBezTo>
                    <a:cubicBezTo>
                      <a:pt x="229427" y="472266"/>
                      <a:pt x="229480" y="471544"/>
                      <a:pt x="229418" y="470734"/>
                    </a:cubicBezTo>
                    <a:cubicBezTo>
                      <a:pt x="226847" y="439435"/>
                      <a:pt x="224277" y="408126"/>
                      <a:pt x="221715" y="376827"/>
                    </a:cubicBezTo>
                    <a:cubicBezTo>
                      <a:pt x="221433" y="373385"/>
                      <a:pt x="218844" y="369801"/>
                      <a:pt x="214953" y="370065"/>
                    </a:cubicBezTo>
                    <a:cubicBezTo>
                      <a:pt x="195566" y="371395"/>
                      <a:pt x="176170" y="372733"/>
                      <a:pt x="156783" y="374062"/>
                    </a:cubicBezTo>
                    <a:cubicBezTo>
                      <a:pt x="153252" y="374309"/>
                      <a:pt x="149863" y="376968"/>
                      <a:pt x="150021" y="380824"/>
                    </a:cubicBezTo>
                    <a:cubicBezTo>
                      <a:pt x="151333" y="411991"/>
                      <a:pt x="152653" y="443159"/>
                      <a:pt x="153965" y="474326"/>
                    </a:cubicBezTo>
                    <a:cubicBezTo>
                      <a:pt x="126566" y="474837"/>
                      <a:pt x="99176" y="475347"/>
                      <a:pt x="71777" y="475858"/>
                    </a:cubicBezTo>
                    <a:cubicBezTo>
                      <a:pt x="71214" y="406612"/>
                      <a:pt x="70650" y="337375"/>
                      <a:pt x="70087" y="268129"/>
                    </a:cubicBezTo>
                    <a:cubicBezTo>
                      <a:pt x="71407" y="264616"/>
                      <a:pt x="70131" y="260161"/>
                      <a:pt x="66222" y="259210"/>
                    </a:cubicBezTo>
                    <a:cubicBezTo>
                      <a:pt x="64285" y="258383"/>
                      <a:pt x="61960" y="258418"/>
                      <a:pt x="60067" y="259307"/>
                    </a:cubicBezTo>
                    <a:cubicBezTo>
                      <a:pt x="46271" y="260223"/>
                      <a:pt x="32466" y="261138"/>
                      <a:pt x="18670" y="262054"/>
                    </a:cubicBezTo>
                    <a:cubicBezTo>
                      <a:pt x="65024" y="180984"/>
                      <a:pt x="111388" y="99914"/>
                      <a:pt x="157742" y="18844"/>
                    </a:cubicBezTo>
                    <a:cubicBezTo>
                      <a:pt x="176478" y="42791"/>
                      <a:pt x="195205" y="66739"/>
                      <a:pt x="213940" y="90687"/>
                    </a:cubicBezTo>
                    <a:cubicBezTo>
                      <a:pt x="214108" y="93918"/>
                      <a:pt x="216273" y="97026"/>
                      <a:pt x="220455" y="97026"/>
                    </a:cubicBezTo>
                    <a:cubicBezTo>
                      <a:pt x="226222" y="97026"/>
                      <a:pt x="228168" y="91092"/>
                      <a:pt x="226293" y="87086"/>
                    </a:cubicBezTo>
                    <a:cubicBezTo>
                      <a:pt x="226293" y="86945"/>
                      <a:pt x="226319" y="86813"/>
                      <a:pt x="226319" y="86663"/>
                    </a:cubicBezTo>
                    <a:lnTo>
                      <a:pt x="226319" y="40837"/>
                    </a:lnTo>
                    <a:cubicBezTo>
                      <a:pt x="239534" y="41937"/>
                      <a:pt x="252750" y="43029"/>
                      <a:pt x="265965" y="44130"/>
                    </a:cubicBezTo>
                    <a:cubicBezTo>
                      <a:pt x="266132" y="81742"/>
                      <a:pt x="266308" y="119362"/>
                      <a:pt x="266476" y="156974"/>
                    </a:cubicBezTo>
                    <a:cubicBezTo>
                      <a:pt x="266493" y="160100"/>
                      <a:pt x="268245" y="162099"/>
                      <a:pt x="270490" y="162979"/>
                    </a:cubicBezTo>
                    <a:cubicBezTo>
                      <a:pt x="293250" y="192077"/>
                      <a:pt x="316009" y="221176"/>
                      <a:pt x="338768" y="250274"/>
                    </a:cubicBezTo>
                    <a:lnTo>
                      <a:pt x="302036" y="250274"/>
                    </a:ln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146" name="Forme libre : forme 145">
                <a:extLst>
                  <a:ext uri="{FF2B5EF4-FFF2-40B4-BE49-F238E27FC236}">
                    <a16:creationId xmlns:a16="http://schemas.microsoft.com/office/drawing/2014/main" id="{025EBF9B-96D8-1525-95D4-A13C2974A5C8}"/>
                  </a:ext>
                </a:extLst>
              </p:cNvPr>
              <p:cNvSpPr/>
              <p:nvPr/>
            </p:nvSpPr>
            <p:spPr>
              <a:xfrm>
                <a:off x="-490351" y="475203"/>
                <a:ext cx="51649" cy="27354"/>
              </a:xfrm>
              <a:custGeom>
                <a:avLst/>
                <a:gdLst>
                  <a:gd name="connsiteX0" fmla="*/ 43416 w 51649"/>
                  <a:gd name="connsiteY0" fmla="*/ 409 h 27354"/>
                  <a:gd name="connsiteX1" fmla="*/ 4641 w 51649"/>
                  <a:gd name="connsiteY1" fmla="*/ 13906 h 27354"/>
                  <a:gd name="connsiteX2" fmla="*/ 8234 w 51649"/>
                  <a:gd name="connsiteY2" fmla="*/ 26946 h 27354"/>
                  <a:gd name="connsiteX3" fmla="*/ 47008 w 51649"/>
                  <a:gd name="connsiteY3" fmla="*/ 13449 h 27354"/>
                  <a:gd name="connsiteX4" fmla="*/ 43416 w 51649"/>
                  <a:gd name="connsiteY4" fmla="*/ 409 h 273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49" h="27354">
                    <a:moveTo>
                      <a:pt x="43416" y="409"/>
                    </a:moveTo>
                    <a:cubicBezTo>
                      <a:pt x="30491" y="4908"/>
                      <a:pt x="17566" y="9407"/>
                      <a:pt x="4641" y="13906"/>
                    </a:cubicBezTo>
                    <a:cubicBezTo>
                      <a:pt x="-3529" y="16750"/>
                      <a:pt x="-16" y="29816"/>
                      <a:pt x="8234" y="26946"/>
                    </a:cubicBezTo>
                    <a:cubicBezTo>
                      <a:pt x="21158" y="22446"/>
                      <a:pt x="34083" y="17947"/>
                      <a:pt x="47008" y="13449"/>
                    </a:cubicBezTo>
                    <a:cubicBezTo>
                      <a:pt x="55178" y="10605"/>
                      <a:pt x="51665" y="-2461"/>
                      <a:pt x="43416" y="409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47" name="Forme libre : forme 146">
                <a:extLst>
                  <a:ext uri="{FF2B5EF4-FFF2-40B4-BE49-F238E27FC236}">
                    <a16:creationId xmlns:a16="http://schemas.microsoft.com/office/drawing/2014/main" id="{56821D15-FC00-4985-897B-B68A472D6BB3}"/>
                  </a:ext>
                </a:extLst>
              </p:cNvPr>
              <p:cNvSpPr/>
              <p:nvPr/>
            </p:nvSpPr>
            <p:spPr>
              <a:xfrm>
                <a:off x="-536397" y="377760"/>
                <a:ext cx="23343" cy="28587"/>
              </a:xfrm>
              <a:custGeom>
                <a:avLst/>
                <a:gdLst>
                  <a:gd name="connsiteX0" fmla="*/ 11174 w 23343"/>
                  <a:gd name="connsiteY0" fmla="*/ 2870 h 28587"/>
                  <a:gd name="connsiteX1" fmla="*/ 1199 w 23343"/>
                  <a:gd name="connsiteY1" fmla="*/ 17802 h 28587"/>
                  <a:gd name="connsiteX2" fmla="*/ 12169 w 23343"/>
                  <a:gd name="connsiteY2" fmla="*/ 25717 h 28587"/>
                  <a:gd name="connsiteX3" fmla="*/ 22144 w 23343"/>
                  <a:gd name="connsiteY3" fmla="*/ 10785 h 28587"/>
                  <a:gd name="connsiteX4" fmla="*/ 11174 w 23343"/>
                  <a:gd name="connsiteY4" fmla="*/ 2870 h 285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343" h="28587">
                    <a:moveTo>
                      <a:pt x="11174" y="2870"/>
                    </a:moveTo>
                    <a:cubicBezTo>
                      <a:pt x="7846" y="7844"/>
                      <a:pt x="4527" y="12828"/>
                      <a:pt x="1199" y="17802"/>
                    </a:cubicBezTo>
                    <a:cubicBezTo>
                      <a:pt x="-3617" y="25013"/>
                      <a:pt x="7309" y="32981"/>
                      <a:pt x="12169" y="25717"/>
                    </a:cubicBezTo>
                    <a:lnTo>
                      <a:pt x="22144" y="10785"/>
                    </a:lnTo>
                    <a:cubicBezTo>
                      <a:pt x="26960" y="3574"/>
                      <a:pt x="16034" y="-4394"/>
                      <a:pt x="11174" y="2870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48" name="Forme libre : forme 147">
                <a:extLst>
                  <a:ext uri="{FF2B5EF4-FFF2-40B4-BE49-F238E27FC236}">
                    <a16:creationId xmlns:a16="http://schemas.microsoft.com/office/drawing/2014/main" id="{DB9E4F33-109A-0AA0-6EC6-594A608D8833}"/>
                  </a:ext>
                </a:extLst>
              </p:cNvPr>
              <p:cNvSpPr/>
              <p:nvPr/>
            </p:nvSpPr>
            <p:spPr>
              <a:xfrm>
                <a:off x="-1464170" y="714789"/>
                <a:ext cx="173467" cy="173644"/>
              </a:xfrm>
              <a:custGeom>
                <a:avLst/>
                <a:gdLst>
                  <a:gd name="connsiteX0" fmla="*/ 163832 w 173467"/>
                  <a:gd name="connsiteY0" fmla="*/ 45854 h 173644"/>
                  <a:gd name="connsiteX1" fmla="*/ 58815 w 173467"/>
                  <a:gd name="connsiteY1" fmla="*/ 4024 h 173644"/>
                  <a:gd name="connsiteX2" fmla="*/ 56455 w 173467"/>
                  <a:gd name="connsiteY2" fmla="*/ 5310 h 173644"/>
                  <a:gd name="connsiteX3" fmla="*/ 856 w 173467"/>
                  <a:gd name="connsiteY3" fmla="*/ 74380 h 173644"/>
                  <a:gd name="connsiteX4" fmla="*/ 49544 w 173467"/>
                  <a:gd name="connsiteY4" fmla="*/ 165672 h 173644"/>
                  <a:gd name="connsiteX5" fmla="*/ 149939 w 173467"/>
                  <a:gd name="connsiteY5" fmla="*/ 147121 h 173644"/>
                  <a:gd name="connsiteX6" fmla="*/ 163832 w 173467"/>
                  <a:gd name="connsiteY6" fmla="*/ 45854 h 173644"/>
                  <a:gd name="connsiteX7" fmla="*/ 148478 w 173467"/>
                  <a:gd name="connsiteY7" fmla="*/ 126580 h 173644"/>
                  <a:gd name="connsiteX8" fmla="*/ 67830 w 173467"/>
                  <a:gd name="connsiteY8" fmla="*/ 157792 h 173644"/>
                  <a:gd name="connsiteX9" fmla="*/ 13499 w 173467"/>
                  <a:gd name="connsiteY9" fmla="*/ 90236 h 173644"/>
                  <a:gd name="connsiteX10" fmla="*/ 81609 w 173467"/>
                  <a:gd name="connsiteY10" fmla="*/ 13841 h 173644"/>
                  <a:gd name="connsiteX11" fmla="*/ 83308 w 173467"/>
                  <a:gd name="connsiteY11" fmla="*/ 13568 h 173644"/>
                  <a:gd name="connsiteX12" fmla="*/ 144586 w 173467"/>
                  <a:gd name="connsiteY12" fmla="*/ 41319 h 173644"/>
                  <a:gd name="connsiteX13" fmla="*/ 148478 w 173467"/>
                  <a:gd name="connsiteY13" fmla="*/ 126580 h 173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73467" h="173644">
                    <a:moveTo>
                      <a:pt x="163832" y="45854"/>
                    </a:moveTo>
                    <a:cubicBezTo>
                      <a:pt x="144401" y="9527"/>
                      <a:pt x="97783" y="-8654"/>
                      <a:pt x="58815" y="4024"/>
                    </a:cubicBezTo>
                    <a:cubicBezTo>
                      <a:pt x="57873" y="4333"/>
                      <a:pt x="57098" y="4773"/>
                      <a:pt x="56455" y="5310"/>
                    </a:cubicBezTo>
                    <a:cubicBezTo>
                      <a:pt x="27119" y="15910"/>
                      <a:pt x="5267" y="42138"/>
                      <a:pt x="856" y="74380"/>
                    </a:cubicBezTo>
                    <a:cubicBezTo>
                      <a:pt x="-4304" y="112089"/>
                      <a:pt x="14106" y="150062"/>
                      <a:pt x="49544" y="165672"/>
                    </a:cubicBezTo>
                    <a:cubicBezTo>
                      <a:pt x="83062" y="180436"/>
                      <a:pt x="124794" y="174943"/>
                      <a:pt x="149939" y="147121"/>
                    </a:cubicBezTo>
                    <a:cubicBezTo>
                      <a:pt x="174274" y="120189"/>
                      <a:pt x="181159" y="78245"/>
                      <a:pt x="163832" y="45854"/>
                    </a:cubicBezTo>
                    <a:close/>
                    <a:moveTo>
                      <a:pt x="148478" y="126580"/>
                    </a:moveTo>
                    <a:cubicBezTo>
                      <a:pt x="131741" y="154270"/>
                      <a:pt x="98725" y="165672"/>
                      <a:pt x="67830" y="157792"/>
                    </a:cubicBezTo>
                    <a:cubicBezTo>
                      <a:pt x="36223" y="149727"/>
                      <a:pt x="14626" y="122865"/>
                      <a:pt x="13499" y="90236"/>
                    </a:cubicBezTo>
                    <a:cubicBezTo>
                      <a:pt x="12125" y="50652"/>
                      <a:pt x="41100" y="15664"/>
                      <a:pt x="81609" y="13841"/>
                    </a:cubicBezTo>
                    <a:cubicBezTo>
                      <a:pt x="82216" y="13815"/>
                      <a:pt x="82780" y="13718"/>
                      <a:pt x="83308" y="13568"/>
                    </a:cubicBezTo>
                    <a:cubicBezTo>
                      <a:pt x="106428" y="13084"/>
                      <a:pt x="129540" y="23306"/>
                      <a:pt x="144586" y="41319"/>
                    </a:cubicBezTo>
                    <a:cubicBezTo>
                      <a:pt x="164546" y="65223"/>
                      <a:pt x="164185" y="100590"/>
                      <a:pt x="148478" y="126580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49" name="Forme libre : forme 148">
                <a:extLst>
                  <a:ext uri="{FF2B5EF4-FFF2-40B4-BE49-F238E27FC236}">
                    <a16:creationId xmlns:a16="http://schemas.microsoft.com/office/drawing/2014/main" id="{C4814BFB-E240-28EA-E14A-E42A96E33D4B}"/>
                  </a:ext>
                </a:extLst>
              </p:cNvPr>
              <p:cNvSpPr/>
              <p:nvPr/>
            </p:nvSpPr>
            <p:spPr>
              <a:xfrm>
                <a:off x="-1348655" y="641563"/>
                <a:ext cx="21867" cy="37296"/>
              </a:xfrm>
              <a:custGeom>
                <a:avLst/>
                <a:gdLst>
                  <a:gd name="connsiteX0" fmla="*/ 8451 w 21867"/>
                  <a:gd name="connsiteY0" fmla="*/ 4676 h 37296"/>
                  <a:gd name="connsiteX1" fmla="*/ 377 w 21867"/>
                  <a:gd name="connsiteY1" fmla="*/ 29028 h 37296"/>
                  <a:gd name="connsiteX2" fmla="*/ 13417 w 21867"/>
                  <a:gd name="connsiteY2" fmla="*/ 32621 h 37296"/>
                  <a:gd name="connsiteX3" fmla="*/ 21490 w 21867"/>
                  <a:gd name="connsiteY3" fmla="*/ 8268 h 37296"/>
                  <a:gd name="connsiteX4" fmla="*/ 8451 w 21867"/>
                  <a:gd name="connsiteY4" fmla="*/ 4676 h 372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67" h="37296">
                    <a:moveTo>
                      <a:pt x="8451" y="4676"/>
                    </a:moveTo>
                    <a:cubicBezTo>
                      <a:pt x="5757" y="12793"/>
                      <a:pt x="3072" y="20911"/>
                      <a:pt x="377" y="29028"/>
                    </a:cubicBezTo>
                    <a:cubicBezTo>
                      <a:pt x="-2370" y="37304"/>
                      <a:pt x="10687" y="40853"/>
                      <a:pt x="13417" y="32621"/>
                    </a:cubicBezTo>
                    <a:cubicBezTo>
                      <a:pt x="16111" y="24503"/>
                      <a:pt x="18796" y="16385"/>
                      <a:pt x="21490" y="8268"/>
                    </a:cubicBezTo>
                    <a:cubicBezTo>
                      <a:pt x="24237" y="-8"/>
                      <a:pt x="11180" y="-3556"/>
                      <a:pt x="8451" y="4676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50" name="Forme libre : forme 149">
                <a:extLst>
                  <a:ext uri="{FF2B5EF4-FFF2-40B4-BE49-F238E27FC236}">
                    <a16:creationId xmlns:a16="http://schemas.microsoft.com/office/drawing/2014/main" id="{A6B32045-4310-CCA8-02F7-BD989E314A2F}"/>
                  </a:ext>
                </a:extLst>
              </p:cNvPr>
              <p:cNvSpPr/>
              <p:nvPr/>
            </p:nvSpPr>
            <p:spPr>
              <a:xfrm>
                <a:off x="-1405491" y="637431"/>
                <a:ext cx="14904" cy="37353"/>
              </a:xfrm>
              <a:custGeom>
                <a:avLst/>
                <a:gdLst>
                  <a:gd name="connsiteX0" fmla="*/ 1369 w 14904"/>
                  <a:gd name="connsiteY0" fmla="*/ 6511 h 37353"/>
                  <a:gd name="connsiteX1" fmla="*/ 13 w 14904"/>
                  <a:gd name="connsiteY1" fmla="*/ 30846 h 37353"/>
                  <a:gd name="connsiteX2" fmla="*/ 13536 w 14904"/>
                  <a:gd name="connsiteY2" fmla="*/ 30846 h 37353"/>
                  <a:gd name="connsiteX3" fmla="*/ 14892 w 14904"/>
                  <a:gd name="connsiteY3" fmla="*/ 6511 h 37353"/>
                  <a:gd name="connsiteX4" fmla="*/ 1369 w 14904"/>
                  <a:gd name="connsiteY4" fmla="*/ 6511 h 37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904" h="37353">
                    <a:moveTo>
                      <a:pt x="1369" y="6511"/>
                    </a:moveTo>
                    <a:cubicBezTo>
                      <a:pt x="920" y="14620"/>
                      <a:pt x="471" y="22737"/>
                      <a:pt x="13" y="30846"/>
                    </a:cubicBezTo>
                    <a:cubicBezTo>
                      <a:pt x="-472" y="39536"/>
                      <a:pt x="13052" y="39509"/>
                      <a:pt x="13536" y="30846"/>
                    </a:cubicBezTo>
                    <a:cubicBezTo>
                      <a:pt x="13985" y="22737"/>
                      <a:pt x="14434" y="14620"/>
                      <a:pt x="14892" y="6511"/>
                    </a:cubicBezTo>
                    <a:cubicBezTo>
                      <a:pt x="15376" y="-2188"/>
                      <a:pt x="1853" y="-2153"/>
                      <a:pt x="1369" y="6511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51" name="Forme libre : forme 150">
                <a:extLst>
                  <a:ext uri="{FF2B5EF4-FFF2-40B4-BE49-F238E27FC236}">
                    <a16:creationId xmlns:a16="http://schemas.microsoft.com/office/drawing/2014/main" id="{D3A12142-FAC0-8F2D-D545-7BA019845241}"/>
                  </a:ext>
                </a:extLst>
              </p:cNvPr>
              <p:cNvSpPr/>
              <p:nvPr/>
            </p:nvSpPr>
            <p:spPr>
              <a:xfrm>
                <a:off x="-1865032" y="790718"/>
                <a:ext cx="429510" cy="168357"/>
              </a:xfrm>
              <a:custGeom>
                <a:avLst/>
                <a:gdLst>
                  <a:gd name="connsiteX0" fmla="*/ 407934 w 429510"/>
                  <a:gd name="connsiteY0" fmla="*/ 1963 h 168357"/>
                  <a:gd name="connsiteX1" fmla="*/ 377145 w 429510"/>
                  <a:gd name="connsiteY1" fmla="*/ 176 h 168357"/>
                  <a:gd name="connsiteX2" fmla="*/ 337024 w 429510"/>
                  <a:gd name="connsiteY2" fmla="*/ 757 h 168357"/>
                  <a:gd name="connsiteX3" fmla="*/ 153815 w 429510"/>
                  <a:gd name="connsiteY3" fmla="*/ 3425 h 168357"/>
                  <a:gd name="connsiteX4" fmla="*/ 153815 w 429510"/>
                  <a:gd name="connsiteY4" fmla="*/ 16948 h 168357"/>
                  <a:gd name="connsiteX5" fmla="*/ 302256 w 429510"/>
                  <a:gd name="connsiteY5" fmla="*/ 14791 h 168357"/>
                  <a:gd name="connsiteX6" fmla="*/ 377145 w 429510"/>
                  <a:gd name="connsiteY6" fmla="*/ 13699 h 168357"/>
                  <a:gd name="connsiteX7" fmla="*/ 414423 w 429510"/>
                  <a:gd name="connsiteY7" fmla="*/ 30868 h 168357"/>
                  <a:gd name="connsiteX8" fmla="*/ 385184 w 429510"/>
                  <a:gd name="connsiteY8" fmla="*/ 43405 h 168357"/>
                  <a:gd name="connsiteX9" fmla="*/ 274469 w 429510"/>
                  <a:gd name="connsiteY9" fmla="*/ 66226 h 168357"/>
                  <a:gd name="connsiteX10" fmla="*/ 140019 w 429510"/>
                  <a:gd name="connsiteY10" fmla="*/ 104947 h 168357"/>
                  <a:gd name="connsiteX11" fmla="*/ 8139 w 429510"/>
                  <a:gd name="connsiteY11" fmla="*/ 149981 h 168357"/>
                  <a:gd name="connsiteX12" fmla="*/ 4547 w 429510"/>
                  <a:gd name="connsiteY12" fmla="*/ 163020 h 168357"/>
                  <a:gd name="connsiteX13" fmla="*/ 131769 w 429510"/>
                  <a:gd name="connsiteY13" fmla="*/ 126051 h 168357"/>
                  <a:gd name="connsiteX14" fmla="*/ 198224 w 429510"/>
                  <a:gd name="connsiteY14" fmla="*/ 96046 h 168357"/>
                  <a:gd name="connsiteX15" fmla="*/ 239208 w 429510"/>
                  <a:gd name="connsiteY15" fmla="*/ 87057 h 168357"/>
                  <a:gd name="connsiteX16" fmla="*/ 237042 w 429510"/>
                  <a:gd name="connsiteY16" fmla="*/ 89249 h 168357"/>
                  <a:gd name="connsiteX17" fmla="*/ 239076 w 429510"/>
                  <a:gd name="connsiteY17" fmla="*/ 110001 h 168357"/>
                  <a:gd name="connsiteX18" fmla="*/ 260655 w 429510"/>
                  <a:gd name="connsiteY18" fmla="*/ 115275 h 168357"/>
                  <a:gd name="connsiteX19" fmla="*/ 283186 w 429510"/>
                  <a:gd name="connsiteY19" fmla="*/ 100897 h 168357"/>
                  <a:gd name="connsiteX20" fmla="*/ 289287 w 429510"/>
                  <a:gd name="connsiteY20" fmla="*/ 95245 h 168357"/>
                  <a:gd name="connsiteX21" fmla="*/ 293971 w 429510"/>
                  <a:gd name="connsiteY21" fmla="*/ 117229 h 168357"/>
                  <a:gd name="connsiteX22" fmla="*/ 325376 w 429510"/>
                  <a:gd name="connsiteY22" fmla="*/ 128957 h 168357"/>
                  <a:gd name="connsiteX23" fmla="*/ 344508 w 429510"/>
                  <a:gd name="connsiteY23" fmla="*/ 118198 h 168357"/>
                  <a:gd name="connsiteX24" fmla="*/ 366052 w 429510"/>
                  <a:gd name="connsiteY24" fmla="*/ 104507 h 168357"/>
                  <a:gd name="connsiteX25" fmla="*/ 410267 w 429510"/>
                  <a:gd name="connsiteY25" fmla="*/ 76395 h 168357"/>
                  <a:gd name="connsiteX26" fmla="*/ 403444 w 429510"/>
                  <a:gd name="connsiteY26" fmla="*/ 64720 h 168357"/>
                  <a:gd name="connsiteX27" fmla="*/ 336548 w 429510"/>
                  <a:gd name="connsiteY27" fmla="*/ 107245 h 168357"/>
                  <a:gd name="connsiteX28" fmla="*/ 307934 w 429510"/>
                  <a:gd name="connsiteY28" fmla="*/ 113435 h 168357"/>
                  <a:gd name="connsiteX29" fmla="*/ 305487 w 429510"/>
                  <a:gd name="connsiteY29" fmla="*/ 79820 h 168357"/>
                  <a:gd name="connsiteX30" fmla="*/ 305513 w 429510"/>
                  <a:gd name="connsiteY30" fmla="*/ 76641 h 168357"/>
                  <a:gd name="connsiteX31" fmla="*/ 305857 w 429510"/>
                  <a:gd name="connsiteY31" fmla="*/ 73525 h 168357"/>
                  <a:gd name="connsiteX32" fmla="*/ 355839 w 429510"/>
                  <a:gd name="connsiteY32" fmla="*/ 63224 h 168357"/>
                  <a:gd name="connsiteX33" fmla="*/ 396251 w 429510"/>
                  <a:gd name="connsiteY33" fmla="*/ 54886 h 168357"/>
                  <a:gd name="connsiteX34" fmla="*/ 423914 w 429510"/>
                  <a:gd name="connsiteY34" fmla="*/ 40746 h 168357"/>
                  <a:gd name="connsiteX35" fmla="*/ 407943 w 429510"/>
                  <a:gd name="connsiteY35" fmla="*/ 1954 h 168357"/>
                  <a:gd name="connsiteX36" fmla="*/ 270939 w 429510"/>
                  <a:gd name="connsiteY36" fmla="*/ 93642 h 168357"/>
                  <a:gd name="connsiteX37" fmla="*/ 257054 w 429510"/>
                  <a:gd name="connsiteY37" fmla="*/ 102244 h 168357"/>
                  <a:gd name="connsiteX38" fmla="*/ 248708 w 429510"/>
                  <a:gd name="connsiteY38" fmla="*/ 96081 h 168357"/>
                  <a:gd name="connsiteX39" fmla="*/ 243584 w 429510"/>
                  <a:gd name="connsiteY39" fmla="*/ 86185 h 168357"/>
                  <a:gd name="connsiteX40" fmla="*/ 276741 w 429510"/>
                  <a:gd name="connsiteY40" fmla="*/ 79547 h 168357"/>
                  <a:gd name="connsiteX41" fmla="*/ 287869 w 429510"/>
                  <a:gd name="connsiteY41" fmla="*/ 77249 h 168357"/>
                  <a:gd name="connsiteX42" fmla="*/ 270939 w 429510"/>
                  <a:gd name="connsiteY42" fmla="*/ 93651 h 168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429510" h="168357">
                    <a:moveTo>
                      <a:pt x="407934" y="1963"/>
                    </a:moveTo>
                    <a:cubicBezTo>
                      <a:pt x="397879" y="-599"/>
                      <a:pt x="387411" y="26"/>
                      <a:pt x="377145" y="176"/>
                    </a:cubicBezTo>
                    <a:cubicBezTo>
                      <a:pt x="363771" y="370"/>
                      <a:pt x="350398" y="563"/>
                      <a:pt x="337024" y="757"/>
                    </a:cubicBezTo>
                    <a:cubicBezTo>
                      <a:pt x="275957" y="1646"/>
                      <a:pt x="214890" y="2535"/>
                      <a:pt x="153815" y="3425"/>
                    </a:cubicBezTo>
                    <a:cubicBezTo>
                      <a:pt x="145125" y="3548"/>
                      <a:pt x="145099" y="17071"/>
                      <a:pt x="153815" y="16948"/>
                    </a:cubicBezTo>
                    <a:cubicBezTo>
                      <a:pt x="203295" y="16226"/>
                      <a:pt x="252775" y="15504"/>
                      <a:pt x="302256" y="14791"/>
                    </a:cubicBezTo>
                    <a:cubicBezTo>
                      <a:pt x="327216" y="14430"/>
                      <a:pt x="352176" y="14060"/>
                      <a:pt x="377145" y="13699"/>
                    </a:cubicBezTo>
                    <a:cubicBezTo>
                      <a:pt x="385421" y="13576"/>
                      <a:pt x="425921" y="11639"/>
                      <a:pt x="414423" y="30868"/>
                    </a:cubicBezTo>
                    <a:cubicBezTo>
                      <a:pt x="408797" y="40271"/>
                      <a:pt x="394833" y="41415"/>
                      <a:pt x="385184" y="43405"/>
                    </a:cubicBezTo>
                    <a:lnTo>
                      <a:pt x="274469" y="66226"/>
                    </a:lnTo>
                    <a:cubicBezTo>
                      <a:pt x="229048" y="75585"/>
                      <a:pt x="180589" y="81017"/>
                      <a:pt x="140019" y="104947"/>
                    </a:cubicBezTo>
                    <a:cubicBezTo>
                      <a:pt x="101139" y="127882"/>
                      <a:pt x="56853" y="168884"/>
                      <a:pt x="8139" y="149981"/>
                    </a:cubicBezTo>
                    <a:cubicBezTo>
                      <a:pt x="21" y="146829"/>
                      <a:pt x="-3492" y="159904"/>
                      <a:pt x="4547" y="163020"/>
                    </a:cubicBezTo>
                    <a:cubicBezTo>
                      <a:pt x="50611" y="180902"/>
                      <a:pt x="94879" y="150087"/>
                      <a:pt x="131769" y="126051"/>
                    </a:cubicBezTo>
                    <a:cubicBezTo>
                      <a:pt x="152697" y="112422"/>
                      <a:pt x="173871" y="102042"/>
                      <a:pt x="198224" y="96046"/>
                    </a:cubicBezTo>
                    <a:cubicBezTo>
                      <a:pt x="211791" y="92709"/>
                      <a:pt x="225482" y="89821"/>
                      <a:pt x="239208" y="87057"/>
                    </a:cubicBezTo>
                    <a:cubicBezTo>
                      <a:pt x="238398" y="87568"/>
                      <a:pt x="237658" y="88281"/>
                      <a:pt x="237042" y="89249"/>
                    </a:cubicBezTo>
                    <a:cubicBezTo>
                      <a:pt x="232939" y="95720"/>
                      <a:pt x="233785" y="104366"/>
                      <a:pt x="239076" y="110001"/>
                    </a:cubicBezTo>
                    <a:cubicBezTo>
                      <a:pt x="244552" y="115838"/>
                      <a:pt x="253154" y="117132"/>
                      <a:pt x="260655" y="115275"/>
                    </a:cubicBezTo>
                    <a:cubicBezTo>
                      <a:pt x="269354" y="113118"/>
                      <a:pt x="276609" y="106673"/>
                      <a:pt x="283186" y="100897"/>
                    </a:cubicBezTo>
                    <a:cubicBezTo>
                      <a:pt x="285272" y="99066"/>
                      <a:pt x="287297" y="97173"/>
                      <a:pt x="289287" y="95245"/>
                    </a:cubicBezTo>
                    <a:cubicBezTo>
                      <a:pt x="288864" y="102861"/>
                      <a:pt x="289877" y="110397"/>
                      <a:pt x="293971" y="117229"/>
                    </a:cubicBezTo>
                    <a:cubicBezTo>
                      <a:pt x="300627" y="128323"/>
                      <a:pt x="313032" y="133447"/>
                      <a:pt x="325376" y="128957"/>
                    </a:cubicBezTo>
                    <a:cubicBezTo>
                      <a:pt x="332278" y="126439"/>
                      <a:pt x="338345" y="122116"/>
                      <a:pt x="344508" y="118198"/>
                    </a:cubicBezTo>
                    <a:lnTo>
                      <a:pt x="366052" y="104507"/>
                    </a:lnTo>
                    <a:cubicBezTo>
                      <a:pt x="380790" y="95139"/>
                      <a:pt x="395529" y="85771"/>
                      <a:pt x="410267" y="76395"/>
                    </a:cubicBezTo>
                    <a:cubicBezTo>
                      <a:pt x="417592" y="71737"/>
                      <a:pt x="410813" y="60036"/>
                      <a:pt x="403444" y="64720"/>
                    </a:cubicBezTo>
                    <a:lnTo>
                      <a:pt x="336548" y="107245"/>
                    </a:lnTo>
                    <a:cubicBezTo>
                      <a:pt x="328554" y="112325"/>
                      <a:pt x="316677" y="122494"/>
                      <a:pt x="307934" y="113435"/>
                    </a:cubicBezTo>
                    <a:cubicBezTo>
                      <a:pt x="299333" y="104525"/>
                      <a:pt x="303013" y="90411"/>
                      <a:pt x="305487" y="79820"/>
                    </a:cubicBezTo>
                    <a:cubicBezTo>
                      <a:pt x="305760" y="78666"/>
                      <a:pt x="305742" y="77601"/>
                      <a:pt x="305513" y="76641"/>
                    </a:cubicBezTo>
                    <a:cubicBezTo>
                      <a:pt x="305883" y="75602"/>
                      <a:pt x="305980" y="74537"/>
                      <a:pt x="305857" y="73525"/>
                    </a:cubicBezTo>
                    <a:cubicBezTo>
                      <a:pt x="322514" y="70091"/>
                      <a:pt x="339172" y="66657"/>
                      <a:pt x="355839" y="63224"/>
                    </a:cubicBezTo>
                    <a:cubicBezTo>
                      <a:pt x="369309" y="60450"/>
                      <a:pt x="382806" y="57782"/>
                      <a:pt x="396251" y="54886"/>
                    </a:cubicBezTo>
                    <a:cubicBezTo>
                      <a:pt x="406587" y="52667"/>
                      <a:pt x="417099" y="49339"/>
                      <a:pt x="423914" y="40746"/>
                    </a:cubicBezTo>
                    <a:cubicBezTo>
                      <a:pt x="436759" y="24546"/>
                      <a:pt x="425833" y="6515"/>
                      <a:pt x="407943" y="1954"/>
                    </a:cubicBezTo>
                    <a:close/>
                    <a:moveTo>
                      <a:pt x="270939" y="93642"/>
                    </a:moveTo>
                    <a:cubicBezTo>
                      <a:pt x="266898" y="97041"/>
                      <a:pt x="262355" y="101056"/>
                      <a:pt x="257054" y="102244"/>
                    </a:cubicBezTo>
                    <a:cubicBezTo>
                      <a:pt x="253286" y="103089"/>
                      <a:pt x="245292" y="101469"/>
                      <a:pt x="248708" y="96081"/>
                    </a:cubicBezTo>
                    <a:cubicBezTo>
                      <a:pt x="251728" y="91318"/>
                      <a:pt x="247915" y="86810"/>
                      <a:pt x="243584" y="86185"/>
                    </a:cubicBezTo>
                    <a:cubicBezTo>
                      <a:pt x="254642" y="83975"/>
                      <a:pt x="265718" y="81818"/>
                      <a:pt x="276741" y="79547"/>
                    </a:cubicBezTo>
                    <a:cubicBezTo>
                      <a:pt x="280447" y="78781"/>
                      <a:pt x="284163" y="78015"/>
                      <a:pt x="287869" y="77249"/>
                    </a:cubicBezTo>
                    <a:cubicBezTo>
                      <a:pt x="282596" y="83077"/>
                      <a:pt x="276970" y="88571"/>
                      <a:pt x="270939" y="93651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52" name="Forme libre : forme 151">
                <a:extLst>
                  <a:ext uri="{FF2B5EF4-FFF2-40B4-BE49-F238E27FC236}">
                    <a16:creationId xmlns:a16="http://schemas.microsoft.com/office/drawing/2014/main" id="{64CCC6E9-C103-B4DE-D7FC-3AAA6D596B8C}"/>
                  </a:ext>
                </a:extLst>
              </p:cNvPr>
              <p:cNvSpPr/>
              <p:nvPr/>
            </p:nvSpPr>
            <p:spPr>
              <a:xfrm>
                <a:off x="-1971347" y="606868"/>
                <a:ext cx="551810" cy="130160"/>
              </a:xfrm>
              <a:custGeom>
                <a:avLst/>
                <a:gdLst>
                  <a:gd name="connsiteX0" fmla="*/ 548418 w 551810"/>
                  <a:gd name="connsiteY0" fmla="*/ 117632 h 130160"/>
                  <a:gd name="connsiteX1" fmla="*/ 443788 w 551810"/>
                  <a:gd name="connsiteY1" fmla="*/ 62429 h 130160"/>
                  <a:gd name="connsiteX2" fmla="*/ 392661 w 551810"/>
                  <a:gd name="connsiteY2" fmla="*/ 35453 h 130160"/>
                  <a:gd name="connsiteX3" fmla="*/ 343287 w 551810"/>
                  <a:gd name="connsiteY3" fmla="*/ 10096 h 130160"/>
                  <a:gd name="connsiteX4" fmla="*/ 292239 w 551810"/>
                  <a:gd name="connsiteY4" fmla="*/ 421 h 130160"/>
                  <a:gd name="connsiteX5" fmla="*/ 240241 w 551810"/>
                  <a:gd name="connsiteY5" fmla="*/ 14217 h 130160"/>
                  <a:gd name="connsiteX6" fmla="*/ 129457 w 551810"/>
                  <a:gd name="connsiteY6" fmla="*/ 51406 h 130160"/>
                  <a:gd name="connsiteX7" fmla="*/ 4664 w 551810"/>
                  <a:gd name="connsiteY7" fmla="*/ 93297 h 130160"/>
                  <a:gd name="connsiteX8" fmla="*/ 8256 w 551810"/>
                  <a:gd name="connsiteY8" fmla="*/ 106336 h 130160"/>
                  <a:gd name="connsiteX9" fmla="*/ 224737 w 551810"/>
                  <a:gd name="connsiteY9" fmla="*/ 33674 h 130160"/>
                  <a:gd name="connsiteX10" fmla="*/ 276841 w 551810"/>
                  <a:gd name="connsiteY10" fmla="*/ 16885 h 130160"/>
                  <a:gd name="connsiteX11" fmla="*/ 328997 w 551810"/>
                  <a:gd name="connsiteY11" fmla="*/ 18813 h 130160"/>
                  <a:gd name="connsiteX12" fmla="*/ 377518 w 551810"/>
                  <a:gd name="connsiteY12" fmla="*/ 42752 h 130160"/>
                  <a:gd name="connsiteX13" fmla="*/ 427456 w 551810"/>
                  <a:gd name="connsiteY13" fmla="*/ 69094 h 130160"/>
                  <a:gd name="connsiteX14" fmla="*/ 541604 w 551810"/>
                  <a:gd name="connsiteY14" fmla="*/ 129316 h 130160"/>
                  <a:gd name="connsiteX15" fmla="*/ 548427 w 551810"/>
                  <a:gd name="connsiteY15" fmla="*/ 117641 h 130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51810" h="130160">
                    <a:moveTo>
                      <a:pt x="548418" y="117632"/>
                    </a:moveTo>
                    <a:cubicBezTo>
                      <a:pt x="513545" y="99231"/>
                      <a:pt x="478662" y="80830"/>
                      <a:pt x="443788" y="62429"/>
                    </a:cubicBezTo>
                    <a:lnTo>
                      <a:pt x="392661" y="35453"/>
                    </a:lnTo>
                    <a:cubicBezTo>
                      <a:pt x="376338" y="26842"/>
                      <a:pt x="360191" y="17527"/>
                      <a:pt x="343287" y="10096"/>
                    </a:cubicBezTo>
                    <a:cubicBezTo>
                      <a:pt x="327043" y="2956"/>
                      <a:pt x="310095" y="-1420"/>
                      <a:pt x="292239" y="421"/>
                    </a:cubicBezTo>
                    <a:cubicBezTo>
                      <a:pt x="274279" y="2269"/>
                      <a:pt x="257251" y="8503"/>
                      <a:pt x="240241" y="14217"/>
                    </a:cubicBezTo>
                    <a:lnTo>
                      <a:pt x="129457" y="51406"/>
                    </a:lnTo>
                    <a:cubicBezTo>
                      <a:pt x="87856" y="65370"/>
                      <a:pt x="46256" y="79334"/>
                      <a:pt x="4664" y="93297"/>
                    </a:cubicBezTo>
                    <a:cubicBezTo>
                      <a:pt x="-3541" y="96053"/>
                      <a:pt x="-20" y="109119"/>
                      <a:pt x="8256" y="106336"/>
                    </a:cubicBezTo>
                    <a:cubicBezTo>
                      <a:pt x="80416" y="82116"/>
                      <a:pt x="152577" y="57895"/>
                      <a:pt x="224737" y="33674"/>
                    </a:cubicBezTo>
                    <a:cubicBezTo>
                      <a:pt x="241984" y="27881"/>
                      <a:pt x="259179" y="21322"/>
                      <a:pt x="276841" y="16885"/>
                    </a:cubicBezTo>
                    <a:cubicBezTo>
                      <a:pt x="294669" y="12403"/>
                      <a:pt x="311618" y="12553"/>
                      <a:pt x="328997" y="18813"/>
                    </a:cubicBezTo>
                    <a:cubicBezTo>
                      <a:pt x="345902" y="24896"/>
                      <a:pt x="361670" y="34388"/>
                      <a:pt x="377518" y="42752"/>
                    </a:cubicBezTo>
                    <a:cubicBezTo>
                      <a:pt x="394167" y="51530"/>
                      <a:pt x="410807" y="60316"/>
                      <a:pt x="427456" y="69094"/>
                    </a:cubicBezTo>
                    <a:lnTo>
                      <a:pt x="541604" y="129316"/>
                    </a:lnTo>
                    <a:cubicBezTo>
                      <a:pt x="549290" y="133374"/>
                      <a:pt x="556140" y="121709"/>
                      <a:pt x="548427" y="117641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153" name="Forme libre : forme 152">
                <a:extLst>
                  <a:ext uri="{FF2B5EF4-FFF2-40B4-BE49-F238E27FC236}">
                    <a16:creationId xmlns:a16="http://schemas.microsoft.com/office/drawing/2014/main" id="{B56E4E3C-48D9-B114-FFFB-324920031880}"/>
                  </a:ext>
                </a:extLst>
              </p:cNvPr>
              <p:cNvSpPr/>
              <p:nvPr/>
            </p:nvSpPr>
            <p:spPr>
              <a:xfrm>
                <a:off x="-593778" y="682722"/>
                <a:ext cx="399691" cy="230035"/>
              </a:xfrm>
              <a:custGeom>
                <a:avLst/>
                <a:gdLst>
                  <a:gd name="connsiteX0" fmla="*/ 25670 w 399691"/>
                  <a:gd name="connsiteY0" fmla="*/ 151 h 230035"/>
                  <a:gd name="connsiteX1" fmla="*/ 56212 w 399691"/>
                  <a:gd name="connsiteY1" fmla="*/ 3717 h 230035"/>
                  <a:gd name="connsiteX2" fmla="*/ 95514 w 399691"/>
                  <a:gd name="connsiteY2" fmla="*/ 11227 h 230035"/>
                  <a:gd name="connsiteX3" fmla="*/ 274990 w 399691"/>
                  <a:gd name="connsiteY3" fmla="*/ 45529 h 230035"/>
                  <a:gd name="connsiteX4" fmla="*/ 272648 w 399691"/>
                  <a:gd name="connsiteY4" fmla="*/ 58841 h 230035"/>
                  <a:gd name="connsiteX5" fmla="*/ 127236 w 399691"/>
                  <a:gd name="connsiteY5" fmla="*/ 31046 h 230035"/>
                  <a:gd name="connsiteX6" fmla="*/ 53870 w 399691"/>
                  <a:gd name="connsiteY6" fmla="*/ 17020 h 230035"/>
                  <a:gd name="connsiteX7" fmla="*/ 14286 w 399691"/>
                  <a:gd name="connsiteY7" fmla="*/ 27480 h 230035"/>
                  <a:gd name="connsiteX8" fmla="*/ 40831 w 399691"/>
                  <a:gd name="connsiteY8" fmla="*/ 44886 h 230035"/>
                  <a:gd name="connsiteX9" fmla="*/ 145611 w 399691"/>
                  <a:gd name="connsiteY9" fmla="*/ 86504 h 230035"/>
                  <a:gd name="connsiteX10" fmla="*/ 270949 w 399691"/>
                  <a:gd name="connsiteY10" fmla="*/ 147896 h 230035"/>
                  <a:gd name="connsiteX11" fmla="*/ 392669 w 399691"/>
                  <a:gd name="connsiteY11" fmla="*/ 215047 h 230035"/>
                  <a:gd name="connsiteX12" fmla="*/ 393936 w 399691"/>
                  <a:gd name="connsiteY12" fmla="*/ 228509 h 230035"/>
                  <a:gd name="connsiteX13" fmla="*/ 275386 w 399691"/>
                  <a:gd name="connsiteY13" fmla="*/ 170101 h 230035"/>
                  <a:gd name="connsiteX14" fmla="*/ 215323 w 399691"/>
                  <a:gd name="connsiteY14" fmla="*/ 129055 h 230035"/>
                  <a:gd name="connsiteX15" fmla="*/ 176628 w 399691"/>
                  <a:gd name="connsiteY15" fmla="*/ 113119 h 230035"/>
                  <a:gd name="connsiteX16" fmla="*/ 178372 w 399691"/>
                  <a:gd name="connsiteY16" fmla="*/ 115655 h 230035"/>
                  <a:gd name="connsiteX17" fmla="*/ 172772 w 399691"/>
                  <a:gd name="connsiteY17" fmla="*/ 135747 h 230035"/>
                  <a:gd name="connsiteX18" fmla="*/ 150664 w 399691"/>
                  <a:gd name="connsiteY18" fmla="*/ 137208 h 230035"/>
                  <a:gd name="connsiteX19" fmla="*/ 131031 w 399691"/>
                  <a:gd name="connsiteY19" fmla="*/ 119159 h 230035"/>
                  <a:gd name="connsiteX20" fmla="*/ 126021 w 399691"/>
                  <a:gd name="connsiteY20" fmla="*/ 112538 h 230035"/>
                  <a:gd name="connsiteX21" fmla="*/ 117604 w 399691"/>
                  <a:gd name="connsiteY21" fmla="*/ 133378 h 230035"/>
                  <a:gd name="connsiteX22" fmla="*/ 84729 w 399691"/>
                  <a:gd name="connsiteY22" fmla="*/ 139497 h 230035"/>
                  <a:gd name="connsiteX23" fmla="*/ 67807 w 399691"/>
                  <a:gd name="connsiteY23" fmla="*/ 125595 h 230035"/>
                  <a:gd name="connsiteX24" fmla="*/ 49027 w 399691"/>
                  <a:gd name="connsiteY24" fmla="*/ 108383 h 230035"/>
                  <a:gd name="connsiteX25" fmla="*/ 10473 w 399691"/>
                  <a:gd name="connsiteY25" fmla="*/ 73051 h 230035"/>
                  <a:gd name="connsiteX26" fmla="*/ 19198 w 399691"/>
                  <a:gd name="connsiteY26" fmla="*/ 62732 h 230035"/>
                  <a:gd name="connsiteX27" fmla="*/ 77527 w 399691"/>
                  <a:gd name="connsiteY27" fmla="*/ 116183 h 230035"/>
                  <a:gd name="connsiteX28" fmla="*/ 104556 w 399691"/>
                  <a:gd name="connsiteY28" fmla="*/ 127224 h 230035"/>
                  <a:gd name="connsiteX29" fmla="*/ 112788 w 399691"/>
                  <a:gd name="connsiteY29" fmla="*/ 94542 h 230035"/>
                  <a:gd name="connsiteX30" fmla="*/ 113308 w 399691"/>
                  <a:gd name="connsiteY30" fmla="*/ 91408 h 230035"/>
                  <a:gd name="connsiteX31" fmla="*/ 113519 w 399691"/>
                  <a:gd name="connsiteY31" fmla="*/ 88274 h 230035"/>
                  <a:gd name="connsiteX32" fmla="*/ 66213 w 399691"/>
                  <a:gd name="connsiteY32" fmla="*/ 69485 h 230035"/>
                  <a:gd name="connsiteX33" fmla="*/ 27968 w 399691"/>
                  <a:gd name="connsiteY33" fmla="*/ 54289 h 230035"/>
                  <a:gd name="connsiteX34" fmla="*/ 3245 w 399691"/>
                  <a:gd name="connsiteY34" fmla="*/ 35580 h 230035"/>
                  <a:gd name="connsiteX35" fmla="*/ 25661 w 399691"/>
                  <a:gd name="connsiteY35" fmla="*/ 134 h 230035"/>
                  <a:gd name="connsiteX36" fmla="*/ 144325 w 399691"/>
                  <a:gd name="connsiteY36" fmla="*/ 114123 h 230035"/>
                  <a:gd name="connsiteX37" fmla="*/ 156475 w 399691"/>
                  <a:gd name="connsiteY37" fmla="*/ 124996 h 230035"/>
                  <a:gd name="connsiteX38" fmla="*/ 165737 w 399691"/>
                  <a:gd name="connsiteY38" fmla="*/ 120365 h 230035"/>
                  <a:gd name="connsiteX39" fmla="*/ 172490 w 399691"/>
                  <a:gd name="connsiteY39" fmla="*/ 111499 h 230035"/>
                  <a:gd name="connsiteX40" fmla="*/ 141077 w 399691"/>
                  <a:gd name="connsiteY40" fmla="*/ 99226 h 230035"/>
                  <a:gd name="connsiteX41" fmla="*/ 130547 w 399691"/>
                  <a:gd name="connsiteY41" fmla="*/ 95044 h 230035"/>
                  <a:gd name="connsiteX42" fmla="*/ 144334 w 399691"/>
                  <a:gd name="connsiteY42" fmla="*/ 114123 h 2300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399691" h="230035">
                    <a:moveTo>
                      <a:pt x="25670" y="151"/>
                    </a:moveTo>
                    <a:cubicBezTo>
                      <a:pt x="35988" y="-632"/>
                      <a:pt x="46157" y="1789"/>
                      <a:pt x="56212" y="3717"/>
                    </a:cubicBezTo>
                    <a:cubicBezTo>
                      <a:pt x="69313" y="6217"/>
                      <a:pt x="82413" y="8727"/>
                      <a:pt x="95514" y="11227"/>
                    </a:cubicBezTo>
                    <a:cubicBezTo>
                      <a:pt x="155339" y="22664"/>
                      <a:pt x="215165" y="34101"/>
                      <a:pt x="274990" y="45529"/>
                    </a:cubicBezTo>
                    <a:cubicBezTo>
                      <a:pt x="283504" y="47158"/>
                      <a:pt x="281188" y="60478"/>
                      <a:pt x="272648" y="58841"/>
                    </a:cubicBezTo>
                    <a:cubicBezTo>
                      <a:pt x="224180" y="49579"/>
                      <a:pt x="175704" y="40308"/>
                      <a:pt x="127236" y="31046"/>
                    </a:cubicBezTo>
                    <a:cubicBezTo>
                      <a:pt x="102778" y="26371"/>
                      <a:pt x="78328" y="21695"/>
                      <a:pt x="53870" y="17020"/>
                    </a:cubicBezTo>
                    <a:cubicBezTo>
                      <a:pt x="45770" y="15471"/>
                      <a:pt x="6327" y="6552"/>
                      <a:pt x="14286" y="27480"/>
                    </a:cubicBezTo>
                    <a:cubicBezTo>
                      <a:pt x="18177" y="37719"/>
                      <a:pt x="31701" y="41259"/>
                      <a:pt x="40831" y="44886"/>
                    </a:cubicBezTo>
                    <a:lnTo>
                      <a:pt x="145611" y="86504"/>
                    </a:lnTo>
                    <a:cubicBezTo>
                      <a:pt x="188593" y="103576"/>
                      <a:pt x="235256" y="117301"/>
                      <a:pt x="270949" y="147896"/>
                    </a:cubicBezTo>
                    <a:cubicBezTo>
                      <a:pt x="305154" y="177206"/>
                      <a:pt x="341551" y="225242"/>
                      <a:pt x="392669" y="215047"/>
                    </a:cubicBezTo>
                    <a:cubicBezTo>
                      <a:pt x="401182" y="213348"/>
                      <a:pt x="402371" y="226827"/>
                      <a:pt x="393936" y="228509"/>
                    </a:cubicBezTo>
                    <a:cubicBezTo>
                      <a:pt x="345592" y="238150"/>
                      <a:pt x="307460" y="200150"/>
                      <a:pt x="275386" y="170101"/>
                    </a:cubicBezTo>
                    <a:cubicBezTo>
                      <a:pt x="257197" y="153056"/>
                      <a:pt x="238197" y="139171"/>
                      <a:pt x="215323" y="129055"/>
                    </a:cubicBezTo>
                    <a:cubicBezTo>
                      <a:pt x="202575" y="123421"/>
                      <a:pt x="189624" y="118208"/>
                      <a:pt x="176628" y="113119"/>
                    </a:cubicBezTo>
                    <a:cubicBezTo>
                      <a:pt x="177333" y="113762"/>
                      <a:pt x="177940" y="114590"/>
                      <a:pt x="178372" y="115655"/>
                    </a:cubicBezTo>
                    <a:cubicBezTo>
                      <a:pt x="181277" y="122743"/>
                      <a:pt x="178953" y="131107"/>
                      <a:pt x="172772" y="135747"/>
                    </a:cubicBezTo>
                    <a:cubicBezTo>
                      <a:pt x="166380" y="140545"/>
                      <a:pt x="157708" y="140334"/>
                      <a:pt x="150664" y="137208"/>
                    </a:cubicBezTo>
                    <a:cubicBezTo>
                      <a:pt x="142494" y="133581"/>
                      <a:pt x="136489" y="125983"/>
                      <a:pt x="131031" y="119159"/>
                    </a:cubicBezTo>
                    <a:cubicBezTo>
                      <a:pt x="129296" y="116993"/>
                      <a:pt x="127641" y="114783"/>
                      <a:pt x="126021" y="112538"/>
                    </a:cubicBezTo>
                    <a:cubicBezTo>
                      <a:pt x="125114" y="120110"/>
                      <a:pt x="122816" y="127365"/>
                      <a:pt x="117604" y="133378"/>
                    </a:cubicBezTo>
                    <a:cubicBezTo>
                      <a:pt x="109143" y="143151"/>
                      <a:pt x="96069" y="146056"/>
                      <a:pt x="84729" y="139497"/>
                    </a:cubicBezTo>
                    <a:cubicBezTo>
                      <a:pt x="78381" y="135826"/>
                      <a:pt x="73178" y="130517"/>
                      <a:pt x="67807" y="125595"/>
                    </a:cubicBezTo>
                    <a:lnTo>
                      <a:pt x="49027" y="108383"/>
                    </a:lnTo>
                    <a:cubicBezTo>
                      <a:pt x="36173" y="96603"/>
                      <a:pt x="23328" y="84831"/>
                      <a:pt x="10473" y="73051"/>
                    </a:cubicBezTo>
                    <a:cubicBezTo>
                      <a:pt x="4090" y="67196"/>
                      <a:pt x="12771" y="56842"/>
                      <a:pt x="19198" y="62732"/>
                    </a:cubicBezTo>
                    <a:lnTo>
                      <a:pt x="77527" y="116183"/>
                    </a:lnTo>
                    <a:cubicBezTo>
                      <a:pt x="84500" y="122575"/>
                      <a:pt x="94396" y="134637"/>
                      <a:pt x="104556" y="127224"/>
                    </a:cubicBezTo>
                    <a:cubicBezTo>
                      <a:pt x="114549" y="119934"/>
                      <a:pt x="113387" y="105407"/>
                      <a:pt x="112788" y="94542"/>
                    </a:cubicBezTo>
                    <a:cubicBezTo>
                      <a:pt x="112727" y="93354"/>
                      <a:pt x="112929" y="92315"/>
                      <a:pt x="113308" y="91408"/>
                    </a:cubicBezTo>
                    <a:cubicBezTo>
                      <a:pt x="113123" y="90316"/>
                      <a:pt x="113211" y="89260"/>
                      <a:pt x="113519" y="88274"/>
                    </a:cubicBezTo>
                    <a:cubicBezTo>
                      <a:pt x="97750" y="82014"/>
                      <a:pt x="81982" y="75745"/>
                      <a:pt x="66213" y="69485"/>
                    </a:cubicBezTo>
                    <a:cubicBezTo>
                      <a:pt x="53465" y="64423"/>
                      <a:pt x="40672" y="59457"/>
                      <a:pt x="27968" y="54289"/>
                    </a:cubicBezTo>
                    <a:cubicBezTo>
                      <a:pt x="18204" y="50309"/>
                      <a:pt x="8448" y="45221"/>
                      <a:pt x="3245" y="35580"/>
                    </a:cubicBezTo>
                    <a:cubicBezTo>
                      <a:pt x="-6563" y="17408"/>
                      <a:pt x="7295" y="1542"/>
                      <a:pt x="25661" y="134"/>
                    </a:cubicBezTo>
                    <a:close/>
                    <a:moveTo>
                      <a:pt x="144325" y="114123"/>
                    </a:moveTo>
                    <a:cubicBezTo>
                      <a:pt x="147706" y="118173"/>
                      <a:pt x="151466" y="122910"/>
                      <a:pt x="156475" y="124996"/>
                    </a:cubicBezTo>
                    <a:cubicBezTo>
                      <a:pt x="160032" y="126476"/>
                      <a:pt x="168167" y="126273"/>
                      <a:pt x="165737" y="120365"/>
                    </a:cubicBezTo>
                    <a:cubicBezTo>
                      <a:pt x="163598" y="115153"/>
                      <a:pt x="168123" y="111367"/>
                      <a:pt x="172490" y="111499"/>
                    </a:cubicBezTo>
                    <a:cubicBezTo>
                      <a:pt x="162013" y="107405"/>
                      <a:pt x="151510" y="103373"/>
                      <a:pt x="141077" y="99226"/>
                    </a:cubicBezTo>
                    <a:cubicBezTo>
                      <a:pt x="137564" y="97835"/>
                      <a:pt x="134051" y="96435"/>
                      <a:pt x="130547" y="95044"/>
                    </a:cubicBezTo>
                    <a:cubicBezTo>
                      <a:pt x="134720" y="101700"/>
                      <a:pt x="139289" y="108083"/>
                      <a:pt x="144334" y="114123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54" name="Forme libre : forme 153">
                <a:extLst>
                  <a:ext uri="{FF2B5EF4-FFF2-40B4-BE49-F238E27FC236}">
                    <a16:creationId xmlns:a16="http://schemas.microsoft.com/office/drawing/2014/main" id="{A7A488C7-DE9C-39FC-F64F-01FF4C1B7D6C}"/>
                  </a:ext>
                </a:extLst>
              </p:cNvPr>
              <p:cNvSpPr/>
              <p:nvPr/>
            </p:nvSpPr>
            <p:spPr>
              <a:xfrm>
                <a:off x="-594148" y="535564"/>
                <a:ext cx="546181" cy="157378"/>
              </a:xfrm>
              <a:custGeom>
                <a:avLst/>
                <a:gdLst>
                  <a:gd name="connsiteX0" fmla="*/ 4310 w 546181"/>
                  <a:gd name="connsiteY0" fmla="*/ 74251 h 157378"/>
                  <a:gd name="connsiteX1" fmla="*/ 116653 w 546181"/>
                  <a:gd name="connsiteY1" fmla="*/ 37977 h 157378"/>
                  <a:gd name="connsiteX2" fmla="*/ 171548 w 546181"/>
                  <a:gd name="connsiteY2" fmla="*/ 20254 h 157378"/>
                  <a:gd name="connsiteX3" fmla="*/ 224436 w 546181"/>
                  <a:gd name="connsiteY3" fmla="*/ 3816 h 157378"/>
                  <a:gd name="connsiteX4" fmla="*/ 276258 w 546181"/>
                  <a:gd name="connsiteY4" fmla="*/ 3112 h 157378"/>
                  <a:gd name="connsiteX5" fmla="*/ 324937 w 546181"/>
                  <a:gd name="connsiteY5" fmla="*/ 25686 h 157378"/>
                  <a:gd name="connsiteX6" fmla="*/ 427305 w 546181"/>
                  <a:gd name="connsiteY6" fmla="*/ 81470 h 157378"/>
                  <a:gd name="connsiteX7" fmla="*/ 542615 w 546181"/>
                  <a:gd name="connsiteY7" fmla="*/ 144307 h 157378"/>
                  <a:gd name="connsiteX8" fmla="*/ 536821 w 546181"/>
                  <a:gd name="connsiteY8" fmla="*/ 156527 h 157378"/>
                  <a:gd name="connsiteX9" fmla="*/ 336805 w 546181"/>
                  <a:gd name="connsiteY9" fmla="*/ 47530 h 157378"/>
                  <a:gd name="connsiteX10" fmla="*/ 288548 w 546181"/>
                  <a:gd name="connsiteY10" fmla="*/ 21989 h 157378"/>
                  <a:gd name="connsiteX11" fmla="*/ 236990 w 546181"/>
                  <a:gd name="connsiteY11" fmla="*/ 14866 h 157378"/>
                  <a:gd name="connsiteX12" fmla="*/ 185186 w 546181"/>
                  <a:gd name="connsiteY12" fmla="*/ 30044 h 157378"/>
                  <a:gd name="connsiteX13" fmla="*/ 131568 w 546181"/>
                  <a:gd name="connsiteY13" fmla="*/ 47354 h 157378"/>
                  <a:gd name="connsiteX14" fmla="*/ 9012 w 546181"/>
                  <a:gd name="connsiteY14" fmla="*/ 86920 h 157378"/>
                  <a:gd name="connsiteX15" fmla="*/ 4337 w 546181"/>
                  <a:gd name="connsiteY15" fmla="*/ 74242 h 157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46181" h="157378">
                    <a:moveTo>
                      <a:pt x="4310" y="74251"/>
                    </a:moveTo>
                    <a:cubicBezTo>
                      <a:pt x="41755" y="62163"/>
                      <a:pt x="79200" y="50074"/>
                      <a:pt x="116653" y="37977"/>
                    </a:cubicBezTo>
                    <a:lnTo>
                      <a:pt x="171548" y="20254"/>
                    </a:lnTo>
                    <a:cubicBezTo>
                      <a:pt x="189069" y="14593"/>
                      <a:pt x="206545" y="8210"/>
                      <a:pt x="224436" y="3816"/>
                    </a:cubicBezTo>
                    <a:cubicBezTo>
                      <a:pt x="241630" y="-410"/>
                      <a:pt x="259036" y="-1783"/>
                      <a:pt x="276258" y="3112"/>
                    </a:cubicBezTo>
                    <a:cubicBezTo>
                      <a:pt x="293576" y="8042"/>
                      <a:pt x="309221" y="17129"/>
                      <a:pt x="324937" y="25686"/>
                    </a:cubicBezTo>
                    <a:lnTo>
                      <a:pt x="427305" y="81470"/>
                    </a:lnTo>
                    <a:cubicBezTo>
                      <a:pt x="465744" y="102416"/>
                      <a:pt x="504175" y="123361"/>
                      <a:pt x="542615" y="144307"/>
                    </a:cubicBezTo>
                    <a:cubicBezTo>
                      <a:pt x="550195" y="148436"/>
                      <a:pt x="544472" y="160692"/>
                      <a:pt x="536821" y="156527"/>
                    </a:cubicBezTo>
                    <a:cubicBezTo>
                      <a:pt x="470146" y="120192"/>
                      <a:pt x="403471" y="83865"/>
                      <a:pt x="336805" y="47530"/>
                    </a:cubicBezTo>
                    <a:cubicBezTo>
                      <a:pt x="320869" y="38849"/>
                      <a:pt x="305118" y="29411"/>
                      <a:pt x="288548" y="21989"/>
                    </a:cubicBezTo>
                    <a:cubicBezTo>
                      <a:pt x="271811" y="14496"/>
                      <a:pt x="255145" y="11714"/>
                      <a:pt x="236990" y="14866"/>
                    </a:cubicBezTo>
                    <a:cubicBezTo>
                      <a:pt x="219329" y="17939"/>
                      <a:pt x="202205" y="24551"/>
                      <a:pt x="185186" y="30044"/>
                    </a:cubicBezTo>
                    <a:cubicBezTo>
                      <a:pt x="167313" y="35811"/>
                      <a:pt x="149440" y="41587"/>
                      <a:pt x="131568" y="47354"/>
                    </a:cubicBezTo>
                    <a:lnTo>
                      <a:pt x="9012" y="86920"/>
                    </a:lnTo>
                    <a:cubicBezTo>
                      <a:pt x="753" y="89588"/>
                      <a:pt x="-3940" y="76910"/>
                      <a:pt x="4337" y="74242"/>
                    </a:cubicBezTo>
                    <a:close/>
                  </a:path>
                </a:pathLst>
              </a:custGeom>
              <a:solidFill>
                <a:srgbClr val="254D72"/>
              </a:solidFill>
              <a:ln w="9525" cap="flat">
                <a:solidFill>
                  <a:srgbClr val="254D7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pic>
          <p:nvPicPr>
            <p:cNvPr id="8" name="Graphique 7" descr="Euro contour">
              <a:extLst>
                <a:ext uri="{FF2B5EF4-FFF2-40B4-BE49-F238E27FC236}">
                  <a16:creationId xmlns:a16="http://schemas.microsoft.com/office/drawing/2014/main" id="{1864B210-B2CE-4715-5AE1-DF2AD5AD9F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683401" y="5571153"/>
              <a:ext cx="98227" cy="98227"/>
            </a:xfrm>
            <a:prstGeom prst="rect">
              <a:avLst/>
            </a:prstGeom>
          </p:spPr>
        </p:pic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82835096-E3AB-17A7-9604-1B788191C61E}"/>
              </a:ext>
            </a:extLst>
          </p:cNvPr>
          <p:cNvGrpSpPr/>
          <p:nvPr/>
        </p:nvGrpSpPr>
        <p:grpSpPr>
          <a:xfrm>
            <a:off x="56433" y="-17733"/>
            <a:ext cx="10635380" cy="4882627"/>
            <a:chOff x="43047" y="-404928"/>
            <a:chExt cx="3512607" cy="5270072"/>
          </a:xfrm>
        </p:grpSpPr>
        <p:cxnSp>
          <p:nvCxnSpPr>
            <p:cNvPr id="125" name="Connecteur droit 124">
              <a:extLst>
                <a:ext uri="{FF2B5EF4-FFF2-40B4-BE49-F238E27FC236}">
                  <a16:creationId xmlns:a16="http://schemas.microsoft.com/office/drawing/2014/main" id="{D4884D17-AED2-7B6E-722C-F5A7CDC47204}"/>
                </a:ext>
              </a:extLst>
            </p:cNvPr>
            <p:cNvCxnSpPr>
              <a:cxnSpLocks/>
            </p:cNvCxnSpPr>
            <p:nvPr/>
          </p:nvCxnSpPr>
          <p:spPr>
            <a:xfrm>
              <a:off x="43536" y="-404928"/>
              <a:ext cx="1" cy="4630305"/>
            </a:xfrm>
            <a:prstGeom prst="line">
              <a:avLst/>
            </a:prstGeom>
            <a:ln w="28575">
              <a:solidFill>
                <a:srgbClr val="254D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EFA8196C-4E38-B31D-75B4-E7510D678AC8}"/>
                </a:ext>
              </a:extLst>
            </p:cNvPr>
            <p:cNvGrpSpPr/>
            <p:nvPr/>
          </p:nvGrpSpPr>
          <p:grpSpPr>
            <a:xfrm>
              <a:off x="43047" y="3466949"/>
              <a:ext cx="3512607" cy="1398195"/>
              <a:chOff x="779509" y="8300048"/>
              <a:chExt cx="9613639" cy="2096800"/>
            </a:xfrm>
          </p:grpSpPr>
          <p:sp>
            <p:nvSpPr>
              <p:cNvPr id="127" name="Arc 126">
                <a:extLst>
                  <a:ext uri="{FF2B5EF4-FFF2-40B4-BE49-F238E27FC236}">
                    <a16:creationId xmlns:a16="http://schemas.microsoft.com/office/drawing/2014/main" id="{7C160F02-30A7-90FA-0037-B1C586DCE589}"/>
                  </a:ext>
                </a:extLst>
              </p:cNvPr>
              <p:cNvSpPr/>
              <p:nvPr/>
            </p:nvSpPr>
            <p:spPr>
              <a:xfrm rot="10800000">
                <a:off x="779509" y="8300048"/>
                <a:ext cx="1150794" cy="2096797"/>
              </a:xfrm>
              <a:prstGeom prst="arc">
                <a:avLst/>
              </a:prstGeom>
              <a:ln w="28575">
                <a:solidFill>
                  <a:srgbClr val="254D7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810" dirty="0"/>
              </a:p>
            </p:txBody>
          </p:sp>
          <p:cxnSp>
            <p:nvCxnSpPr>
              <p:cNvPr id="128" name="Connecteur droit 127">
                <a:extLst>
                  <a:ext uri="{FF2B5EF4-FFF2-40B4-BE49-F238E27FC236}">
                    <a16:creationId xmlns:a16="http://schemas.microsoft.com/office/drawing/2014/main" id="{31C9A468-C887-F129-14BF-58566CA811C4}"/>
                  </a:ext>
                </a:extLst>
              </p:cNvPr>
              <p:cNvCxnSpPr>
                <a:cxnSpLocks/>
                <a:endCxn id="127" idx="0"/>
              </p:cNvCxnSpPr>
              <p:nvPr/>
            </p:nvCxnSpPr>
            <p:spPr>
              <a:xfrm flipH="1" flipV="1">
                <a:off x="1354907" y="10396843"/>
                <a:ext cx="9038241" cy="5"/>
              </a:xfrm>
              <a:prstGeom prst="line">
                <a:avLst/>
              </a:prstGeom>
              <a:ln w="28575">
                <a:solidFill>
                  <a:srgbClr val="254D7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TextBox 27">
            <a:extLst>
              <a:ext uri="{FF2B5EF4-FFF2-40B4-BE49-F238E27FC236}">
                <a16:creationId xmlns:a16="http://schemas.microsoft.com/office/drawing/2014/main" id="{5899149F-3B4E-3374-33CC-6EE3EDDD8172}"/>
              </a:ext>
            </a:extLst>
          </p:cNvPr>
          <p:cNvSpPr txBox="1"/>
          <p:nvPr/>
        </p:nvSpPr>
        <p:spPr>
          <a:xfrm>
            <a:off x="4071619" y="5110491"/>
            <a:ext cx="2973229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200"/>
              </a:lnSpc>
            </a:pPr>
            <a:endParaRPr lang="fr-FR" sz="1005" spc="14" dirty="0">
              <a:solidFill>
                <a:srgbClr val="254D72"/>
              </a:solidFill>
              <a:latin typeface="Helvetica" panose="020B0604020202020204" pitchFamily="34" charset="0"/>
            </a:endParaRPr>
          </a:p>
          <a:p>
            <a:pPr>
              <a:lnSpc>
                <a:spcPts val="1200"/>
              </a:lnSpc>
            </a:pPr>
            <a:r>
              <a:rPr lang="fr-FR" sz="1005" spc="13" dirty="0">
                <a:solidFill>
                  <a:srgbClr val="254D72"/>
                </a:solidFill>
                <a:latin typeface="Helvetica" panose="020B0604020202020204" pitchFamily="34" charset="0"/>
              </a:rPr>
              <a:t>La majoration et la minoration sont encadrées dans les arrêtés préfectoraux, notamment :</a:t>
            </a:r>
            <a:endParaRPr lang="fr-FR" sz="1004" b="1" spc="14" dirty="0">
              <a:solidFill>
                <a:srgbClr val="254D72"/>
              </a:solidFill>
              <a:latin typeface="Helvetica" panose="020B0604020202020204" pitchFamily="34" charset="0"/>
            </a:endParaRPr>
          </a:p>
          <a:p>
            <a:pPr marL="88900" indent="-889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8900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Majoration et minoration du prix du bail</a:t>
            </a:r>
          </a:p>
          <a:p>
            <a:pPr marL="269875" indent="-180975">
              <a:lnSpc>
                <a:spcPts val="1200"/>
              </a:lnSpc>
              <a:buFont typeface="Symbol" panose="05050102010706020507" pitchFamily="18" charset="2"/>
              <a:buChar char=""/>
              <a:tabLst>
                <a:tab pos="269875" algn="l"/>
              </a:tabLst>
            </a:pPr>
            <a: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  <a:t>en fonction de la durée du bail</a:t>
            </a:r>
          </a:p>
          <a:p>
            <a:pPr marL="269875" indent="-180975">
              <a:lnSpc>
                <a:spcPts val="1200"/>
              </a:lnSpc>
              <a:buFont typeface="Symbol" panose="05050102010706020507" pitchFamily="18" charset="2"/>
              <a:buChar char=""/>
              <a:tabLst>
                <a:tab pos="269875" algn="l"/>
              </a:tabLst>
            </a:pPr>
            <a: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  <a:t>en présence de clauses environnementales</a:t>
            </a:r>
          </a:p>
          <a:p>
            <a:pPr marL="269875" indent="-180975">
              <a:lnSpc>
                <a:spcPts val="1200"/>
              </a:lnSpc>
              <a:buFont typeface="Symbol" panose="05050102010706020507" pitchFamily="18" charset="2"/>
              <a:buChar char=""/>
              <a:tabLst>
                <a:tab pos="269875" algn="l"/>
              </a:tabLst>
            </a:pPr>
            <a:endParaRPr lang="fr-FR" sz="1004" spc="14" dirty="0">
              <a:solidFill>
                <a:srgbClr val="254D72"/>
              </a:solidFill>
              <a:latin typeface="Helvetica" panose="020B0604020202020204" pitchFamily="34" charset="0"/>
            </a:endParaRPr>
          </a:p>
          <a:p>
            <a:pPr marL="88900">
              <a:lnSpc>
                <a:spcPts val="1200"/>
              </a:lnSpc>
              <a:tabLst>
                <a:tab pos="269875" algn="l"/>
              </a:tabLst>
            </a:pPr>
            <a: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  <a:t>Le montant du fermage peut être révisé :</a:t>
            </a:r>
          </a:p>
          <a:p>
            <a:pPr marL="88900" indent="-889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8900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Révision du prix du bail</a:t>
            </a:r>
          </a:p>
          <a:p>
            <a:pPr marL="269875" indent="-180975">
              <a:lnSpc>
                <a:spcPts val="1200"/>
              </a:lnSpc>
              <a:buFont typeface="Symbol" panose="05050102010706020507" pitchFamily="18" charset="2"/>
              <a:buChar char=""/>
              <a:tabLst>
                <a:tab pos="269875" algn="l"/>
              </a:tabLst>
            </a:pPr>
            <a: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  <a:t>prix déterminé à la signature du bail</a:t>
            </a:r>
          </a:p>
          <a:p>
            <a:pPr marL="269875" indent="-180975">
              <a:lnSpc>
                <a:spcPts val="1200"/>
              </a:lnSpc>
              <a:buFont typeface="Symbol" panose="05050102010706020507" pitchFamily="18" charset="2"/>
              <a:buChar char=""/>
              <a:tabLst>
                <a:tab pos="269875" algn="l"/>
              </a:tabLst>
            </a:pPr>
            <a: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  <a:t>la révision à la troisième année du bail</a:t>
            </a:r>
          </a:p>
          <a:p>
            <a:pPr marL="269875" indent="-180975">
              <a:lnSpc>
                <a:spcPts val="1200"/>
              </a:lnSpc>
              <a:buFont typeface="Symbol" panose="05050102010706020507" pitchFamily="18" charset="2"/>
              <a:buChar char=""/>
              <a:tabLst>
                <a:tab pos="269875" algn="l"/>
              </a:tabLst>
            </a:pPr>
            <a: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  <a:t>la révision se fait au renouvellement</a:t>
            </a:r>
          </a:p>
          <a:p>
            <a:pPr marL="88900" indent="-889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8900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Révision pour fermage anormal</a:t>
            </a:r>
          </a:p>
          <a:p>
            <a:pPr marL="269875" indent="-180975">
              <a:lnSpc>
                <a:spcPts val="1200"/>
              </a:lnSpc>
              <a:buFont typeface="Symbol" panose="05050102010706020507" pitchFamily="18" charset="2"/>
              <a:buChar char=""/>
              <a:tabLst>
                <a:tab pos="269875" algn="l"/>
              </a:tabLst>
            </a:pPr>
            <a: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  <a:t>est qualifié d’anormal le fermage qui dépasse de 10 % les maxima et minima</a:t>
            </a:r>
          </a:p>
          <a:p>
            <a:pPr marL="177147" indent="-177147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7147" algn="l"/>
              </a:tabLst>
            </a:pPr>
            <a:endParaRPr lang="fr-FR" sz="1004" b="1" spc="14" dirty="0">
              <a:solidFill>
                <a:srgbClr val="254D72"/>
              </a:solidFill>
              <a:latin typeface="Helvetica" panose="020B0604020202020204" pitchFamily="34" charset="0"/>
            </a:endParaRPr>
          </a:p>
        </p:txBody>
      </p:sp>
      <p:sp>
        <p:nvSpPr>
          <p:cNvPr id="25" name="TextBox 12">
            <a:extLst>
              <a:ext uri="{FF2B5EF4-FFF2-40B4-BE49-F238E27FC236}">
                <a16:creationId xmlns:a16="http://schemas.microsoft.com/office/drawing/2014/main" id="{B318616D-E8FB-49D8-FB1B-052ADC0DADAE}"/>
              </a:ext>
            </a:extLst>
          </p:cNvPr>
          <p:cNvSpPr txBox="1"/>
          <p:nvPr/>
        </p:nvSpPr>
        <p:spPr>
          <a:xfrm>
            <a:off x="367927" y="6055733"/>
            <a:ext cx="3346001" cy="2044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683"/>
              </a:lnSpc>
            </a:pPr>
            <a:r>
              <a:rPr lang="fr-FR" sz="1402" b="1" spc="-13" noProof="1">
                <a:solidFill>
                  <a:srgbClr val="EA6A64"/>
                </a:solidFill>
                <a:latin typeface="Helvetica" panose="020B0604020202020204" pitchFamily="34" charset="0"/>
              </a:rPr>
              <a:t>QUEL PRIX POUR MON BAIL ?</a:t>
            </a:r>
          </a:p>
        </p:txBody>
      </p:sp>
      <p:sp>
        <p:nvSpPr>
          <p:cNvPr id="134" name="ZoneTexte 133">
            <a:extLst>
              <a:ext uri="{FF2B5EF4-FFF2-40B4-BE49-F238E27FC236}">
                <a16:creationId xmlns:a16="http://schemas.microsoft.com/office/drawing/2014/main" id="{756F4518-B1F0-EC72-D1BA-141E13E360E5}"/>
              </a:ext>
            </a:extLst>
          </p:cNvPr>
          <p:cNvSpPr txBox="1"/>
          <p:nvPr/>
        </p:nvSpPr>
        <p:spPr>
          <a:xfrm>
            <a:off x="307455" y="6332655"/>
            <a:ext cx="3346000" cy="875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fr-FR" sz="1005" spc="14" dirty="0">
                <a:solidFill>
                  <a:srgbClr val="254D72"/>
                </a:solidFill>
                <a:latin typeface="Helvetica" panose="020B0604020202020204" pitchFamily="34" charset="0"/>
              </a:rPr>
              <a:t>Son montant est encadré au niveau départemental par des minima et maxima. Il varie chaque année en fonction d’un indice national. Il peut être majoré ou minoré à certaines conditions.</a:t>
            </a:r>
          </a:p>
          <a:p>
            <a:pPr>
              <a:lnSpc>
                <a:spcPts val="1200"/>
              </a:lnSpc>
            </a:pPr>
            <a:endParaRPr lang="fr-FR" sz="1800" spc="13" dirty="0">
              <a:solidFill>
                <a:srgbClr val="254D72"/>
              </a:solidFill>
              <a:latin typeface="Helvetica" panose="020B0604020202020204" pitchFamily="34" charset="0"/>
            </a:endParaRPr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id="{3E61215F-D562-0493-EE84-418052050560}"/>
              </a:ext>
            </a:extLst>
          </p:cNvPr>
          <p:cNvSpPr txBox="1"/>
          <p:nvPr/>
        </p:nvSpPr>
        <p:spPr>
          <a:xfrm>
            <a:off x="7546538" y="5220315"/>
            <a:ext cx="297322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algn="just">
              <a:lnSpc>
                <a:spcPts val="1180"/>
              </a:lnSpc>
              <a:tabLst>
                <a:tab pos="269875" algn="l"/>
              </a:tabLst>
            </a:pPr>
            <a: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  <a:t>Pour certaines cultures pérennes, le prix </a:t>
            </a:r>
            <a:b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</a:br>
            <a: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  <a:t>du fermage peut être réglé en partie ou </a:t>
            </a:r>
            <a:b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</a:br>
            <a:r>
              <a:rPr lang="fr-FR" sz="1004" spc="14" dirty="0">
                <a:solidFill>
                  <a:srgbClr val="254D72"/>
                </a:solidFill>
                <a:latin typeface="Helvetica" panose="020B0604020202020204" pitchFamily="34" charset="0"/>
              </a:rPr>
              <a:t>en totalité en nature. Il s’agit d’un commun accord entre le preneur et le bailleur.</a:t>
            </a:r>
          </a:p>
          <a:p>
            <a:pPr marL="269875" indent="-180975">
              <a:lnSpc>
                <a:spcPts val="1180"/>
              </a:lnSpc>
              <a:buFont typeface="Symbol" panose="05050102010706020507" pitchFamily="18" charset="2"/>
              <a:buChar char=""/>
              <a:tabLst>
                <a:tab pos="269875" algn="l"/>
              </a:tabLst>
            </a:pPr>
            <a:endParaRPr lang="fr-FR" sz="1004" spc="14" dirty="0">
              <a:solidFill>
                <a:srgbClr val="254D72"/>
              </a:solidFill>
              <a:latin typeface="Helvetica" panose="020B0604020202020204" pitchFamily="34" charset="0"/>
            </a:endParaRP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63477685-FA07-F448-ED7A-10C203365FF9}"/>
              </a:ext>
            </a:extLst>
          </p:cNvPr>
          <p:cNvGrpSpPr/>
          <p:nvPr/>
        </p:nvGrpSpPr>
        <p:grpSpPr>
          <a:xfrm>
            <a:off x="52447" y="0"/>
            <a:ext cx="7321288" cy="4861764"/>
            <a:chOff x="-17889" y="0"/>
            <a:chExt cx="7321288" cy="4861764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8F2B43B7-7D69-EE26-942D-5CECBA1494EE}"/>
                </a:ext>
              </a:extLst>
            </p:cNvPr>
            <p:cNvGrpSpPr/>
            <p:nvPr/>
          </p:nvGrpSpPr>
          <p:grpSpPr>
            <a:xfrm flipH="1">
              <a:off x="3769121" y="0"/>
              <a:ext cx="3384475" cy="4861764"/>
              <a:chOff x="43047" y="-404928"/>
              <a:chExt cx="3512607" cy="5266692"/>
            </a:xfrm>
          </p:grpSpPr>
          <p:cxnSp>
            <p:nvCxnSpPr>
              <p:cNvPr id="41" name="Connecteur droit 40">
                <a:extLst>
                  <a:ext uri="{FF2B5EF4-FFF2-40B4-BE49-F238E27FC236}">
                    <a16:creationId xmlns:a16="http://schemas.microsoft.com/office/drawing/2014/main" id="{F7BDA296-1C24-A2B3-B237-E51ED11D24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536" y="-404928"/>
                <a:ext cx="1" cy="4630305"/>
              </a:xfrm>
              <a:prstGeom prst="line">
                <a:avLst/>
              </a:prstGeom>
              <a:ln w="28575">
                <a:solidFill>
                  <a:srgbClr val="254D7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" name="Groupe 41">
                <a:extLst>
                  <a:ext uri="{FF2B5EF4-FFF2-40B4-BE49-F238E27FC236}">
                    <a16:creationId xmlns:a16="http://schemas.microsoft.com/office/drawing/2014/main" id="{4B5DA964-5280-5BE0-3990-75405EDE8326}"/>
                  </a:ext>
                </a:extLst>
              </p:cNvPr>
              <p:cNvGrpSpPr/>
              <p:nvPr/>
            </p:nvGrpSpPr>
            <p:grpSpPr>
              <a:xfrm>
                <a:off x="43047" y="3589196"/>
                <a:ext cx="3512607" cy="1272568"/>
                <a:chOff x="779511" y="8483372"/>
                <a:chExt cx="9613637" cy="1908403"/>
              </a:xfrm>
            </p:grpSpPr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3C59C8E5-6F5E-96B2-C7C0-453B67230AB7}"/>
                    </a:ext>
                  </a:extLst>
                </p:cNvPr>
                <p:cNvSpPr/>
                <p:nvPr/>
              </p:nvSpPr>
              <p:spPr>
                <a:xfrm rot="10800000">
                  <a:off x="779511" y="8483372"/>
                  <a:ext cx="3043039" cy="1908401"/>
                </a:xfrm>
                <a:prstGeom prst="arc">
                  <a:avLst/>
                </a:prstGeom>
                <a:ln w="28575">
                  <a:solidFill>
                    <a:srgbClr val="254D7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 sz="1810"/>
                </a:p>
              </p:txBody>
            </p:sp>
            <p:cxnSp>
              <p:nvCxnSpPr>
                <p:cNvPr id="44" name="Connecteur droit 43">
                  <a:extLst>
                    <a:ext uri="{FF2B5EF4-FFF2-40B4-BE49-F238E27FC236}">
                      <a16:creationId xmlns:a16="http://schemas.microsoft.com/office/drawing/2014/main" id="{E54D8E28-8F26-5C0B-114C-C1AB064C90BF}"/>
                    </a:ext>
                  </a:extLst>
                </p:cNvPr>
                <p:cNvCxnSpPr>
                  <a:cxnSpLocks/>
                  <a:endCxn id="43" idx="0"/>
                </p:cNvCxnSpPr>
                <p:nvPr/>
              </p:nvCxnSpPr>
              <p:spPr>
                <a:xfrm flipH="1" flipV="1">
                  <a:off x="2301030" y="10391774"/>
                  <a:ext cx="8092118" cy="1"/>
                </a:xfrm>
                <a:prstGeom prst="line">
                  <a:avLst/>
                </a:prstGeom>
                <a:ln w="28575">
                  <a:solidFill>
                    <a:srgbClr val="254D7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86CC8DD-64E9-90CA-AD85-6F8CE6B717B5}"/>
                </a:ext>
              </a:extLst>
            </p:cNvPr>
            <p:cNvSpPr txBox="1"/>
            <p:nvPr/>
          </p:nvSpPr>
          <p:spPr>
            <a:xfrm>
              <a:off x="3806666" y="300886"/>
              <a:ext cx="2496646" cy="43160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fr-FR" sz="1402" b="1" spc="-13" dirty="0">
                  <a:solidFill>
                    <a:schemeClr val="bg1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QUELS ENGAGEMENTS POUR MON BAILLEUR ?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67C7C6A6-8003-D47C-D31D-97EB48F5AAD4}"/>
                </a:ext>
              </a:extLst>
            </p:cNvPr>
            <p:cNvSpPr txBox="1"/>
            <p:nvPr/>
          </p:nvSpPr>
          <p:spPr>
            <a:xfrm>
              <a:off x="3731796" y="754800"/>
              <a:ext cx="2668918" cy="7705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Le propriétaire-bailleur est garanti du paiement d’un loyer annuel, ainsi que </a:t>
              </a:r>
              <a:b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</a:b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de l’entretien de ses terres.</a:t>
              </a:r>
            </a:p>
            <a:p>
              <a:r>
                <a:rPr lang="fr-FR" sz="1407" kern="14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855E32D9-5DC1-6F85-1469-5A199D37B263}"/>
                </a:ext>
              </a:extLst>
            </p:cNvPr>
            <p:cNvSpPr txBox="1"/>
            <p:nvPr/>
          </p:nvSpPr>
          <p:spPr>
            <a:xfrm>
              <a:off x="3731796" y="1400862"/>
              <a:ext cx="3571603" cy="3388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ts val="1106"/>
                </a:lnSpc>
              </a:pPr>
              <a:r>
                <a:rPr lang="en-US" sz="1608" b="1" dirty="0">
                  <a:solidFill>
                    <a:srgbClr val="EA6A64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SES DROITS</a:t>
              </a:r>
            </a:p>
            <a:p>
              <a:pPr marL="88900" indent="-88900">
                <a:lnSpc>
                  <a:spcPts val="1400"/>
                </a:lnSpc>
                <a:buFont typeface="Arial" panose="020B0604020202020204" pitchFamily="34" charset="0"/>
                <a:buChar char="•"/>
                <a:tabLst>
                  <a:tab pos="88900" algn="l"/>
                </a:tabLst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Vendre ses terres à tout moment</a:t>
              </a:r>
            </a:p>
            <a:p>
              <a:pPr marL="88900" indent="-88900">
                <a:lnSpc>
                  <a:spcPts val="1400"/>
                </a:lnSpc>
                <a:buFont typeface="Arial" panose="020B0604020202020204" pitchFamily="34" charset="0"/>
                <a:buChar char="•"/>
                <a:tabLst>
                  <a:tab pos="88900" algn="l"/>
                </a:tabLst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Résilier judiciairement le bail pour :</a:t>
              </a:r>
            </a:p>
            <a:p>
              <a:pPr marL="361950" indent="-184150">
                <a:lnSpc>
                  <a:spcPts val="1400"/>
                </a:lnSpc>
                <a:buFont typeface="Symbol" panose="05050102010706020507" pitchFamily="18" charset="2"/>
                <a:buChar char=""/>
                <a:tabLst>
                  <a:tab pos="361950" algn="l"/>
                </a:tabLst>
              </a:pP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Agissement contraire à la bonne gestion</a:t>
              </a:r>
            </a:p>
            <a:p>
              <a:pPr marL="361950" indent="-184150">
                <a:lnSpc>
                  <a:spcPts val="1400"/>
                </a:lnSpc>
                <a:buFont typeface="Symbol" panose="05050102010706020507" pitchFamily="18" charset="2"/>
                <a:buChar char=""/>
                <a:tabLst>
                  <a:tab pos="361950" algn="l"/>
                </a:tabLst>
              </a:pP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Cession ou sous-location prohibée</a:t>
              </a:r>
            </a:p>
            <a:p>
              <a:pPr marL="361950" indent="-184150">
                <a:lnSpc>
                  <a:spcPts val="1400"/>
                </a:lnSpc>
                <a:buFont typeface="Symbol" panose="05050102010706020507" pitchFamily="18" charset="2"/>
                <a:buChar char=""/>
                <a:tabLst>
                  <a:tab pos="361950" algn="l"/>
                </a:tabLst>
              </a:pP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Deux défauts de paiement du fermage</a:t>
              </a:r>
            </a:p>
            <a:p>
              <a:pPr marL="88900" indent="-88900">
                <a:lnSpc>
                  <a:spcPts val="1400"/>
                </a:lnSpc>
                <a:buFont typeface="Arial" panose="020B0604020202020204" pitchFamily="34" charset="0"/>
                <a:buChar char="•"/>
                <a:tabLst>
                  <a:tab pos="88900" algn="l"/>
                </a:tabLst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Refuser le renouvellement :</a:t>
              </a:r>
            </a:p>
            <a:p>
              <a:pPr marL="361950" indent="-184150">
                <a:lnSpc>
                  <a:spcPts val="1400"/>
                </a:lnSpc>
                <a:buFont typeface="Symbol" panose="05050102010706020507" pitchFamily="18" charset="2"/>
                <a:buChar char=""/>
                <a:tabLst>
                  <a:tab pos="361950" algn="l"/>
                </a:tabLst>
              </a:pP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Pour une des causes de résiliation</a:t>
              </a:r>
            </a:p>
            <a:p>
              <a:pPr marL="361950" indent="-184150">
                <a:lnSpc>
                  <a:spcPts val="1400"/>
                </a:lnSpc>
                <a:buFont typeface="Symbol" panose="05050102010706020507" pitchFamily="18" charset="2"/>
                <a:buChar char=""/>
                <a:tabLst>
                  <a:tab pos="361950" algn="l"/>
                </a:tabLst>
              </a:pP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Atteinte de l’âge de la retraite du preneur</a:t>
              </a:r>
            </a:p>
            <a:p>
              <a:pPr marL="361950" indent="-184150">
                <a:lnSpc>
                  <a:spcPts val="1400"/>
                </a:lnSpc>
                <a:buFont typeface="Symbol" panose="05050102010706020507" pitchFamily="18" charset="2"/>
                <a:buChar char=""/>
                <a:tabLst>
                  <a:tab pos="361950" algn="l"/>
                </a:tabLst>
              </a:pP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Reprise pour lui, son conjoint ou un descendant</a:t>
              </a:r>
            </a:p>
            <a:p>
              <a:pPr marL="361950" indent="-184150">
                <a:lnSpc>
                  <a:spcPts val="1400"/>
                </a:lnSpc>
                <a:buFont typeface="Symbol" panose="05050102010706020507" pitchFamily="18" charset="2"/>
                <a:buChar char=""/>
                <a:tabLst>
                  <a:tab pos="361950" algn="l"/>
                </a:tabLst>
              </a:pP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Reprise pour une maison d’habitation</a:t>
              </a:r>
            </a:p>
            <a:p>
              <a:pPr>
                <a:lnSpc>
                  <a:spcPts val="1400"/>
                </a:lnSpc>
              </a:pPr>
              <a:endParaRPr lang="en-US" sz="900" b="1" dirty="0">
                <a:solidFill>
                  <a:srgbClr val="EA6A64"/>
                </a:solidFill>
                <a:latin typeface="Helvetica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endParaRPr lang="en-US" sz="1050" b="1" dirty="0">
                <a:solidFill>
                  <a:srgbClr val="EA6A64"/>
                </a:solidFill>
                <a:latin typeface="Helvetica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lang="en-US" sz="1608" b="1" dirty="0">
                  <a:solidFill>
                    <a:srgbClr val="EA6A64"/>
                  </a:solidFill>
                  <a:latin typeface="Helvetica" panose="020B0604020202020204" pitchFamily="34" charset="0"/>
                </a:rPr>
                <a:t>SES DEVOIRS</a:t>
              </a:r>
            </a:p>
            <a:p>
              <a:pPr marL="88900" indent="-88900">
                <a:lnSpc>
                  <a:spcPts val="1400"/>
                </a:lnSpc>
                <a:buFont typeface="Arial" panose="020B0604020202020204" pitchFamily="34" charset="0"/>
                <a:buChar char="•"/>
                <a:tabLst>
                  <a:tab pos="88900" algn="l"/>
                </a:tabLst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Délivrer le bien loué en bon état</a:t>
              </a:r>
            </a:p>
            <a:p>
              <a:pPr marL="88900" indent="-88900">
                <a:lnSpc>
                  <a:spcPts val="1400"/>
                </a:lnSpc>
                <a:buFont typeface="Arial" panose="020B0604020202020204" pitchFamily="34" charset="0"/>
                <a:buChar char="•"/>
                <a:tabLst>
                  <a:tab pos="88900" algn="l"/>
                </a:tabLst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Assurer la jouissance paisible au preneur</a:t>
              </a:r>
            </a:p>
            <a:p>
              <a:pPr marL="88900" indent="-88900">
                <a:lnSpc>
                  <a:spcPts val="1400"/>
                </a:lnSpc>
                <a:buFont typeface="Arial" panose="020B0604020202020204" pitchFamily="34" charset="0"/>
                <a:buChar char="•"/>
                <a:tabLst>
                  <a:tab pos="88900" algn="l"/>
                </a:tabLst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Effectuer les grosses réparations</a:t>
              </a:r>
            </a:p>
            <a:p>
              <a:pPr marL="541015" indent="-178742">
                <a:lnSpc>
                  <a:spcPts val="1106"/>
                </a:lnSpc>
                <a:buFont typeface="Symbol" panose="05050102010706020507" pitchFamily="18" charset="2"/>
                <a:buChar char=""/>
                <a:tabLst>
                  <a:tab pos="541015" algn="l"/>
                </a:tabLst>
              </a:pPr>
              <a:endParaRPr lang="fr-FR" sz="1004" spc="14" dirty="0">
                <a:solidFill>
                  <a:srgbClr val="254D72"/>
                </a:solidFill>
                <a:latin typeface="Helvetica" panose="020B0604020202020204" pitchFamily="34" charset="0"/>
              </a:endParaRPr>
            </a:p>
            <a:p>
              <a:pPr marL="541015" indent="-178742">
                <a:lnSpc>
                  <a:spcPts val="1106"/>
                </a:lnSpc>
                <a:buFont typeface="Symbol" panose="05050102010706020507" pitchFamily="18" charset="2"/>
                <a:buChar char=""/>
                <a:tabLst>
                  <a:tab pos="541015" algn="l"/>
                </a:tabLst>
              </a:pPr>
              <a:endParaRPr lang="fr-FR" sz="1004" spc="14" dirty="0">
                <a:solidFill>
                  <a:srgbClr val="254D72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33" name="Forme libre : forme 32">
              <a:extLst>
                <a:ext uri="{FF2B5EF4-FFF2-40B4-BE49-F238E27FC236}">
                  <a16:creationId xmlns:a16="http://schemas.microsoft.com/office/drawing/2014/main" id="{FFB272D8-0EC7-B35E-18DA-DF06FD95F094}"/>
                </a:ext>
              </a:extLst>
            </p:cNvPr>
            <p:cNvSpPr/>
            <p:nvPr/>
          </p:nvSpPr>
          <p:spPr>
            <a:xfrm flipH="1">
              <a:off x="6588685" y="248732"/>
              <a:ext cx="563968" cy="961585"/>
            </a:xfrm>
            <a:custGeom>
              <a:avLst/>
              <a:gdLst>
                <a:gd name="connsiteX0" fmla="*/ 677154 w 679930"/>
                <a:gd name="connsiteY0" fmla="*/ 1075291 h 1159304"/>
                <a:gd name="connsiteX1" fmla="*/ 677083 w 679930"/>
                <a:gd name="connsiteY1" fmla="*/ 1074996 h 1159304"/>
                <a:gd name="connsiteX2" fmla="*/ 602820 w 679930"/>
                <a:gd name="connsiteY2" fmla="*/ 812674 h 1159304"/>
                <a:gd name="connsiteX3" fmla="*/ 603367 w 679930"/>
                <a:gd name="connsiteY3" fmla="*/ 812225 h 1159304"/>
                <a:gd name="connsiteX4" fmla="*/ 643025 w 679930"/>
                <a:gd name="connsiteY4" fmla="*/ 700816 h 1159304"/>
                <a:gd name="connsiteX5" fmla="*/ 601753 w 679930"/>
                <a:gd name="connsiteY5" fmla="*/ 627605 h 1159304"/>
                <a:gd name="connsiteX6" fmla="*/ 596645 w 679930"/>
                <a:gd name="connsiteY6" fmla="*/ 621627 h 1159304"/>
                <a:gd name="connsiteX7" fmla="*/ 640092 w 679930"/>
                <a:gd name="connsiteY7" fmla="*/ 462842 h 1159304"/>
                <a:gd name="connsiteX8" fmla="*/ 630914 w 679930"/>
                <a:gd name="connsiteY8" fmla="*/ 379569 h 1159304"/>
                <a:gd name="connsiteX9" fmla="*/ 671498 w 679930"/>
                <a:gd name="connsiteY9" fmla="*/ 310091 h 1159304"/>
                <a:gd name="connsiteX10" fmla="*/ 620895 w 679930"/>
                <a:gd name="connsiteY10" fmla="*/ 115185 h 1159304"/>
                <a:gd name="connsiteX11" fmla="*/ 568256 w 679930"/>
                <a:gd name="connsiteY11" fmla="*/ 42100 h 1159304"/>
                <a:gd name="connsiteX12" fmla="*/ 483777 w 679930"/>
                <a:gd name="connsiteY12" fmla="*/ 2611 h 1159304"/>
                <a:gd name="connsiteX13" fmla="*/ 383552 w 679930"/>
                <a:gd name="connsiteY13" fmla="*/ 3607 h 1159304"/>
                <a:gd name="connsiteX14" fmla="*/ 266544 w 679930"/>
                <a:gd name="connsiteY14" fmla="*/ 16307 h 1159304"/>
                <a:gd name="connsiteX15" fmla="*/ 8488 w 679930"/>
                <a:gd name="connsiteY15" fmla="*/ 59193 h 1159304"/>
                <a:gd name="connsiteX16" fmla="*/ 14761 w 679930"/>
                <a:gd name="connsiteY16" fmla="*/ 81940 h 1159304"/>
                <a:gd name="connsiteX17" fmla="*/ 223925 w 679930"/>
                <a:gd name="connsiteY17" fmla="*/ 45595 h 1159304"/>
                <a:gd name="connsiteX18" fmla="*/ 430970 w 679930"/>
                <a:gd name="connsiteY18" fmla="*/ 23787 h 1159304"/>
                <a:gd name="connsiteX19" fmla="*/ 521400 w 679930"/>
                <a:gd name="connsiteY19" fmla="*/ 38003 h 1159304"/>
                <a:gd name="connsiteX20" fmla="*/ 581883 w 679930"/>
                <a:gd name="connsiteY20" fmla="*/ 95314 h 1159304"/>
                <a:gd name="connsiteX21" fmla="*/ 621428 w 679930"/>
                <a:gd name="connsiteY21" fmla="*/ 168946 h 1159304"/>
                <a:gd name="connsiteX22" fmla="*/ 651683 w 679930"/>
                <a:gd name="connsiteY22" fmla="*/ 265747 h 1159304"/>
                <a:gd name="connsiteX23" fmla="*/ 619870 w 679930"/>
                <a:gd name="connsiteY23" fmla="*/ 356738 h 1159304"/>
                <a:gd name="connsiteX24" fmla="*/ 594035 w 679930"/>
                <a:gd name="connsiteY24" fmla="*/ 333120 h 1159304"/>
                <a:gd name="connsiteX25" fmla="*/ 560131 w 679930"/>
                <a:gd name="connsiteY25" fmla="*/ 324882 h 1159304"/>
                <a:gd name="connsiteX26" fmla="*/ 535966 w 679930"/>
                <a:gd name="connsiteY26" fmla="*/ 198388 h 1159304"/>
                <a:gd name="connsiteX27" fmla="*/ 382191 w 679930"/>
                <a:gd name="connsiteY27" fmla="*/ 199496 h 1159304"/>
                <a:gd name="connsiteX28" fmla="*/ 381770 w 679930"/>
                <a:gd name="connsiteY28" fmla="*/ 199707 h 1159304"/>
                <a:gd name="connsiteX29" fmla="*/ 377293 w 679930"/>
                <a:gd name="connsiteY29" fmla="*/ 196297 h 1159304"/>
                <a:gd name="connsiteX30" fmla="*/ 365393 w 679930"/>
                <a:gd name="connsiteY30" fmla="*/ 216673 h 1159304"/>
                <a:gd name="connsiteX31" fmla="*/ 479791 w 679930"/>
                <a:gd name="connsiteY31" fmla="*/ 304057 h 1159304"/>
                <a:gd name="connsiteX32" fmla="*/ 532949 w 679930"/>
                <a:gd name="connsiteY32" fmla="*/ 345146 h 1159304"/>
                <a:gd name="connsiteX33" fmla="*/ 553999 w 679930"/>
                <a:gd name="connsiteY33" fmla="*/ 394318 h 1159304"/>
                <a:gd name="connsiteX34" fmla="*/ 553592 w 679930"/>
                <a:gd name="connsiteY34" fmla="*/ 395048 h 1159304"/>
                <a:gd name="connsiteX35" fmla="*/ 550294 w 679930"/>
                <a:gd name="connsiteY35" fmla="*/ 395736 h 1159304"/>
                <a:gd name="connsiteX36" fmla="*/ 541790 w 679930"/>
                <a:gd name="connsiteY36" fmla="*/ 405376 h 1159304"/>
                <a:gd name="connsiteX37" fmla="*/ 509738 w 679930"/>
                <a:gd name="connsiteY37" fmla="*/ 406050 h 1159304"/>
                <a:gd name="connsiteX38" fmla="*/ 447810 w 679930"/>
                <a:gd name="connsiteY38" fmla="*/ 390375 h 1159304"/>
                <a:gd name="connsiteX39" fmla="*/ 331896 w 679930"/>
                <a:gd name="connsiteY39" fmla="*/ 351924 h 1159304"/>
                <a:gd name="connsiteX40" fmla="*/ 323055 w 679930"/>
                <a:gd name="connsiteY40" fmla="*/ 348542 h 1159304"/>
                <a:gd name="connsiteX41" fmla="*/ 322311 w 679930"/>
                <a:gd name="connsiteY41" fmla="*/ 348262 h 1159304"/>
                <a:gd name="connsiteX42" fmla="*/ 322171 w 679930"/>
                <a:gd name="connsiteY42" fmla="*/ 348612 h 1159304"/>
                <a:gd name="connsiteX43" fmla="*/ 321090 w 679930"/>
                <a:gd name="connsiteY43" fmla="*/ 348767 h 1159304"/>
                <a:gd name="connsiteX44" fmla="*/ 69322 w 679930"/>
                <a:gd name="connsiteY44" fmla="*/ 339407 h 1159304"/>
                <a:gd name="connsiteX45" fmla="*/ 63049 w 679930"/>
                <a:gd name="connsiteY45" fmla="*/ 362154 h 1159304"/>
                <a:gd name="connsiteX46" fmla="*/ 320641 w 679930"/>
                <a:gd name="connsiteY46" fmla="*/ 372749 h 1159304"/>
                <a:gd name="connsiteX47" fmla="*/ 352469 w 679930"/>
                <a:gd name="connsiteY47" fmla="*/ 384621 h 1159304"/>
                <a:gd name="connsiteX48" fmla="*/ 363485 w 679930"/>
                <a:gd name="connsiteY48" fmla="*/ 431857 h 1159304"/>
                <a:gd name="connsiteX49" fmla="*/ 397164 w 679930"/>
                <a:gd name="connsiteY49" fmla="*/ 436207 h 1159304"/>
                <a:gd name="connsiteX50" fmla="*/ 413008 w 679930"/>
                <a:gd name="connsiteY50" fmla="*/ 447406 h 1159304"/>
                <a:gd name="connsiteX51" fmla="*/ 455416 w 679930"/>
                <a:gd name="connsiteY51" fmla="*/ 446676 h 1159304"/>
                <a:gd name="connsiteX52" fmla="*/ 455710 w 679930"/>
                <a:gd name="connsiteY52" fmla="*/ 521809 h 1159304"/>
                <a:gd name="connsiteX53" fmla="*/ 471301 w 679930"/>
                <a:gd name="connsiteY53" fmla="*/ 582615 h 1159304"/>
                <a:gd name="connsiteX54" fmla="*/ 462994 w 679930"/>
                <a:gd name="connsiteY54" fmla="*/ 585281 h 1159304"/>
                <a:gd name="connsiteX55" fmla="*/ 449704 w 679930"/>
                <a:gd name="connsiteY55" fmla="*/ 590446 h 1159304"/>
                <a:gd name="connsiteX56" fmla="*/ 445733 w 679930"/>
                <a:gd name="connsiteY56" fmla="*/ 593266 h 1159304"/>
                <a:gd name="connsiteX57" fmla="*/ 393165 w 679930"/>
                <a:gd name="connsiteY57" fmla="*/ 649736 h 1159304"/>
                <a:gd name="connsiteX58" fmla="*/ 417119 w 679930"/>
                <a:gd name="connsiteY58" fmla="*/ 778981 h 1159304"/>
                <a:gd name="connsiteX59" fmla="*/ 416712 w 679930"/>
                <a:gd name="connsiteY59" fmla="*/ 780300 h 1159304"/>
                <a:gd name="connsiteX60" fmla="*/ 359120 w 679930"/>
                <a:gd name="connsiteY60" fmla="*/ 1004774 h 1159304"/>
                <a:gd name="connsiteX61" fmla="*/ 362081 w 679930"/>
                <a:gd name="connsiteY61" fmla="*/ 1016281 h 1159304"/>
                <a:gd name="connsiteX62" fmla="*/ 363527 w 679930"/>
                <a:gd name="connsiteY62" fmla="*/ 1018849 h 1159304"/>
                <a:gd name="connsiteX63" fmla="*/ 370656 w 679930"/>
                <a:gd name="connsiteY63" fmla="*/ 1028630 h 1159304"/>
                <a:gd name="connsiteX64" fmla="*/ 361520 w 679930"/>
                <a:gd name="connsiteY64" fmla="*/ 1031956 h 1159304"/>
                <a:gd name="connsiteX65" fmla="*/ 355065 w 679930"/>
                <a:gd name="connsiteY65" fmla="*/ 1039646 h 1159304"/>
                <a:gd name="connsiteX66" fmla="*/ 356019 w 679930"/>
                <a:gd name="connsiteY66" fmla="*/ 1052936 h 1159304"/>
                <a:gd name="connsiteX67" fmla="*/ 365028 w 679930"/>
                <a:gd name="connsiteY67" fmla="*/ 1063657 h 1159304"/>
                <a:gd name="connsiteX68" fmla="*/ 349844 w 679930"/>
                <a:gd name="connsiteY68" fmla="*/ 1069355 h 1159304"/>
                <a:gd name="connsiteX69" fmla="*/ 344035 w 679930"/>
                <a:gd name="connsiteY69" fmla="*/ 1085002 h 1159304"/>
                <a:gd name="connsiteX70" fmla="*/ 346785 w 679930"/>
                <a:gd name="connsiteY70" fmla="*/ 1088777 h 1159304"/>
                <a:gd name="connsiteX71" fmla="*/ 369954 w 679930"/>
                <a:gd name="connsiteY71" fmla="*/ 1129795 h 1159304"/>
                <a:gd name="connsiteX72" fmla="*/ 388323 w 679930"/>
                <a:gd name="connsiteY72" fmla="*/ 1133598 h 1159304"/>
                <a:gd name="connsiteX73" fmla="*/ 391537 w 679930"/>
                <a:gd name="connsiteY73" fmla="*/ 1132013 h 1159304"/>
                <a:gd name="connsiteX74" fmla="*/ 448525 w 679930"/>
                <a:gd name="connsiteY74" fmla="*/ 1093506 h 1159304"/>
                <a:gd name="connsiteX75" fmla="*/ 452890 w 679930"/>
                <a:gd name="connsiteY75" fmla="*/ 1082953 h 1159304"/>
                <a:gd name="connsiteX76" fmla="*/ 452974 w 679930"/>
                <a:gd name="connsiteY76" fmla="*/ 1082672 h 1159304"/>
                <a:gd name="connsiteX77" fmla="*/ 506075 w 679930"/>
                <a:gd name="connsiteY77" fmla="*/ 876104 h 1159304"/>
                <a:gd name="connsiteX78" fmla="*/ 556805 w 679930"/>
                <a:gd name="connsiteY78" fmla="*/ 1054957 h 1159304"/>
                <a:gd name="connsiteX79" fmla="*/ 565155 w 679930"/>
                <a:gd name="connsiteY79" fmla="*/ 1063405 h 1159304"/>
                <a:gd name="connsiteX80" fmla="*/ 567709 w 679930"/>
                <a:gd name="connsiteY80" fmla="*/ 1064892 h 1159304"/>
                <a:gd name="connsiteX81" fmla="*/ 578795 w 679930"/>
                <a:gd name="connsiteY81" fmla="*/ 1069748 h 1159304"/>
                <a:gd name="connsiteX82" fmla="*/ 572579 w 679930"/>
                <a:gd name="connsiteY82" fmla="*/ 1077227 h 1159304"/>
                <a:gd name="connsiteX83" fmla="*/ 570881 w 679930"/>
                <a:gd name="connsiteY83" fmla="*/ 1087121 h 1159304"/>
                <a:gd name="connsiteX84" fmla="*/ 578388 w 679930"/>
                <a:gd name="connsiteY84" fmla="*/ 1098137 h 1159304"/>
                <a:gd name="connsiteX85" fmla="*/ 591579 w 679930"/>
                <a:gd name="connsiteY85" fmla="*/ 1102866 h 1159304"/>
                <a:gd name="connsiteX86" fmla="*/ 581321 w 679930"/>
                <a:gd name="connsiteY86" fmla="*/ 1115440 h 1159304"/>
                <a:gd name="connsiteX87" fmla="*/ 584170 w 679930"/>
                <a:gd name="connsiteY87" fmla="*/ 1131886 h 1159304"/>
                <a:gd name="connsiteX88" fmla="*/ 588436 w 679930"/>
                <a:gd name="connsiteY88" fmla="*/ 1133767 h 1159304"/>
                <a:gd name="connsiteX89" fmla="*/ 629104 w 679930"/>
                <a:gd name="connsiteY89" fmla="*/ 1157553 h 1159304"/>
                <a:gd name="connsiteX90" fmla="*/ 646884 w 679930"/>
                <a:gd name="connsiteY90" fmla="*/ 1151589 h 1159304"/>
                <a:gd name="connsiteX91" fmla="*/ 648863 w 679930"/>
                <a:gd name="connsiteY91" fmla="*/ 1148614 h 1159304"/>
                <a:gd name="connsiteX92" fmla="*/ 678725 w 679930"/>
                <a:gd name="connsiteY92" fmla="*/ 1086658 h 1159304"/>
                <a:gd name="connsiteX93" fmla="*/ 677182 w 679930"/>
                <a:gd name="connsiteY93" fmla="*/ 1075347 h 1159304"/>
                <a:gd name="connsiteX94" fmla="*/ 403044 w 679930"/>
                <a:gd name="connsiteY94" fmla="*/ 215943 h 1159304"/>
                <a:gd name="connsiteX95" fmla="*/ 432051 w 679930"/>
                <a:gd name="connsiteY95" fmla="*/ 204941 h 1159304"/>
                <a:gd name="connsiteX96" fmla="*/ 449845 w 679930"/>
                <a:gd name="connsiteY96" fmla="*/ 251699 h 1159304"/>
                <a:gd name="connsiteX97" fmla="*/ 403030 w 679930"/>
                <a:gd name="connsiteY97" fmla="*/ 215943 h 1159304"/>
                <a:gd name="connsiteX98" fmla="*/ 497473 w 679930"/>
                <a:gd name="connsiteY98" fmla="*/ 288059 h 1159304"/>
                <a:gd name="connsiteX99" fmla="*/ 495396 w 679930"/>
                <a:gd name="connsiteY99" fmla="*/ 286474 h 1159304"/>
                <a:gd name="connsiteX100" fmla="*/ 473869 w 679930"/>
                <a:gd name="connsiteY100" fmla="*/ 270027 h 1159304"/>
                <a:gd name="connsiteX101" fmla="*/ 456482 w 679930"/>
                <a:gd name="connsiteY101" fmla="*/ 199187 h 1159304"/>
                <a:gd name="connsiteX102" fmla="*/ 483229 w 679930"/>
                <a:gd name="connsiteY102" fmla="*/ 198809 h 1159304"/>
                <a:gd name="connsiteX103" fmla="*/ 497473 w 679930"/>
                <a:gd name="connsiteY103" fmla="*/ 288045 h 1159304"/>
                <a:gd name="connsiteX104" fmla="*/ 537131 w 679930"/>
                <a:gd name="connsiteY104" fmla="*/ 318329 h 1159304"/>
                <a:gd name="connsiteX105" fmla="*/ 517091 w 679930"/>
                <a:gd name="connsiteY105" fmla="*/ 302920 h 1159304"/>
                <a:gd name="connsiteX106" fmla="*/ 517021 w 679930"/>
                <a:gd name="connsiteY106" fmla="*/ 213235 h 1159304"/>
                <a:gd name="connsiteX107" fmla="*/ 519281 w 679930"/>
                <a:gd name="connsiteY107" fmla="*/ 215059 h 1159304"/>
                <a:gd name="connsiteX108" fmla="*/ 537131 w 679930"/>
                <a:gd name="connsiteY108" fmla="*/ 318315 h 1159304"/>
                <a:gd name="connsiteX109" fmla="*/ 392000 w 679930"/>
                <a:gd name="connsiteY109" fmla="*/ 413642 h 1159304"/>
                <a:gd name="connsiteX110" fmla="*/ 381307 w 679930"/>
                <a:gd name="connsiteY110" fmla="*/ 414526 h 1159304"/>
                <a:gd name="connsiteX111" fmla="*/ 375750 w 679930"/>
                <a:gd name="connsiteY111" fmla="*/ 392690 h 1159304"/>
                <a:gd name="connsiteX112" fmla="*/ 400055 w 679930"/>
                <a:gd name="connsiteY112" fmla="*/ 400661 h 1159304"/>
                <a:gd name="connsiteX113" fmla="*/ 392000 w 679930"/>
                <a:gd name="connsiteY113" fmla="*/ 413628 h 1159304"/>
                <a:gd name="connsiteX114" fmla="*/ 461001 w 679930"/>
                <a:gd name="connsiteY114" fmla="*/ 419101 h 1159304"/>
                <a:gd name="connsiteX115" fmla="*/ 442435 w 679930"/>
                <a:gd name="connsiteY115" fmla="*/ 425430 h 1159304"/>
                <a:gd name="connsiteX116" fmla="*/ 427097 w 679930"/>
                <a:gd name="connsiteY116" fmla="*/ 426356 h 1159304"/>
                <a:gd name="connsiteX117" fmla="*/ 418901 w 679930"/>
                <a:gd name="connsiteY117" fmla="*/ 423114 h 1159304"/>
                <a:gd name="connsiteX118" fmla="*/ 430268 w 679930"/>
                <a:gd name="connsiteY118" fmla="*/ 412323 h 1159304"/>
                <a:gd name="connsiteX119" fmla="*/ 431826 w 679930"/>
                <a:gd name="connsiteY119" fmla="*/ 410316 h 1159304"/>
                <a:gd name="connsiteX120" fmla="*/ 461169 w 679930"/>
                <a:gd name="connsiteY120" fmla="*/ 418483 h 1159304"/>
                <a:gd name="connsiteX121" fmla="*/ 461015 w 679930"/>
                <a:gd name="connsiteY121" fmla="*/ 419101 h 1159304"/>
                <a:gd name="connsiteX122" fmla="*/ 572466 w 679930"/>
                <a:gd name="connsiteY122" fmla="*/ 350016 h 1159304"/>
                <a:gd name="connsiteX123" fmla="*/ 602273 w 679930"/>
                <a:gd name="connsiteY123" fmla="*/ 372890 h 1159304"/>
                <a:gd name="connsiteX124" fmla="*/ 579146 w 679930"/>
                <a:gd name="connsiteY124" fmla="*/ 386642 h 1159304"/>
                <a:gd name="connsiteX125" fmla="*/ 575540 w 679930"/>
                <a:gd name="connsiteY125" fmla="*/ 362870 h 1159304"/>
                <a:gd name="connsiteX126" fmla="*/ 568453 w 679930"/>
                <a:gd name="connsiteY126" fmla="*/ 349230 h 1159304"/>
                <a:gd name="connsiteX127" fmla="*/ 572480 w 679930"/>
                <a:gd name="connsiteY127" fmla="*/ 350016 h 1159304"/>
                <a:gd name="connsiteX128" fmla="*/ 482093 w 679930"/>
                <a:gd name="connsiteY128" fmla="*/ 433667 h 1159304"/>
                <a:gd name="connsiteX129" fmla="*/ 490246 w 679930"/>
                <a:gd name="connsiteY129" fmla="*/ 427633 h 1159304"/>
                <a:gd name="connsiteX130" fmla="*/ 491720 w 679930"/>
                <a:gd name="connsiteY130" fmla="*/ 426202 h 1159304"/>
                <a:gd name="connsiteX131" fmla="*/ 536373 w 679930"/>
                <a:gd name="connsiteY131" fmla="*/ 430580 h 1159304"/>
                <a:gd name="connsiteX132" fmla="*/ 566025 w 679930"/>
                <a:gd name="connsiteY132" fmla="*/ 416364 h 1159304"/>
                <a:gd name="connsiteX133" fmla="*/ 611254 w 679930"/>
                <a:gd name="connsiteY133" fmla="*/ 395609 h 1159304"/>
                <a:gd name="connsiteX134" fmla="*/ 616615 w 679930"/>
                <a:gd name="connsiteY134" fmla="*/ 456668 h 1159304"/>
                <a:gd name="connsiteX135" fmla="*/ 578697 w 679930"/>
                <a:gd name="connsiteY135" fmla="*/ 605180 h 1159304"/>
                <a:gd name="connsiteX136" fmla="*/ 522073 w 679930"/>
                <a:gd name="connsiteY136" fmla="*/ 580749 h 1159304"/>
                <a:gd name="connsiteX137" fmla="*/ 495031 w 679930"/>
                <a:gd name="connsiteY137" fmla="*/ 578658 h 1159304"/>
                <a:gd name="connsiteX138" fmla="*/ 482079 w 679930"/>
                <a:gd name="connsiteY138" fmla="*/ 433667 h 1159304"/>
                <a:gd name="connsiteX139" fmla="*/ 511619 w 679930"/>
                <a:gd name="connsiteY139" fmla="*/ 798304 h 1159304"/>
                <a:gd name="connsiteX140" fmla="*/ 499859 w 679930"/>
                <a:gd name="connsiteY140" fmla="*/ 805812 h 1159304"/>
                <a:gd name="connsiteX141" fmla="*/ 499789 w 679930"/>
                <a:gd name="connsiteY141" fmla="*/ 808521 h 1159304"/>
                <a:gd name="connsiteX142" fmla="*/ 499704 w 679930"/>
                <a:gd name="connsiteY142" fmla="*/ 809194 h 1159304"/>
                <a:gd name="connsiteX143" fmla="*/ 499424 w 679930"/>
                <a:gd name="connsiteY143" fmla="*/ 811173 h 1159304"/>
                <a:gd name="connsiteX144" fmla="*/ 499255 w 679930"/>
                <a:gd name="connsiteY144" fmla="*/ 812057 h 1159304"/>
                <a:gd name="connsiteX145" fmla="*/ 498862 w 679930"/>
                <a:gd name="connsiteY145" fmla="*/ 813881 h 1159304"/>
                <a:gd name="connsiteX146" fmla="*/ 498680 w 679930"/>
                <a:gd name="connsiteY146" fmla="*/ 814639 h 1159304"/>
                <a:gd name="connsiteX147" fmla="*/ 498077 w 679930"/>
                <a:gd name="connsiteY147" fmla="*/ 816983 h 1159304"/>
                <a:gd name="connsiteX148" fmla="*/ 496982 w 679930"/>
                <a:gd name="connsiteY148" fmla="*/ 820786 h 1159304"/>
                <a:gd name="connsiteX149" fmla="*/ 496561 w 679930"/>
                <a:gd name="connsiteY149" fmla="*/ 822091 h 1159304"/>
                <a:gd name="connsiteX150" fmla="*/ 495747 w 679930"/>
                <a:gd name="connsiteY150" fmla="*/ 824574 h 1159304"/>
                <a:gd name="connsiteX151" fmla="*/ 495186 w 679930"/>
                <a:gd name="connsiteY151" fmla="*/ 826188 h 1159304"/>
                <a:gd name="connsiteX152" fmla="*/ 494231 w 679930"/>
                <a:gd name="connsiteY152" fmla="*/ 828939 h 1159304"/>
                <a:gd name="connsiteX153" fmla="*/ 493389 w 679930"/>
                <a:gd name="connsiteY153" fmla="*/ 831353 h 1159304"/>
                <a:gd name="connsiteX154" fmla="*/ 493389 w 679930"/>
                <a:gd name="connsiteY154" fmla="*/ 831353 h 1159304"/>
                <a:gd name="connsiteX155" fmla="*/ 492997 w 679930"/>
                <a:gd name="connsiteY155" fmla="*/ 832475 h 1159304"/>
                <a:gd name="connsiteX156" fmla="*/ 430717 w 679930"/>
                <a:gd name="connsiteY156" fmla="*/ 1074729 h 1159304"/>
                <a:gd name="connsiteX157" fmla="*/ 430310 w 679930"/>
                <a:gd name="connsiteY157" fmla="*/ 1077466 h 1159304"/>
                <a:gd name="connsiteX158" fmla="*/ 384759 w 679930"/>
                <a:gd name="connsiteY158" fmla="*/ 1108241 h 1159304"/>
                <a:gd name="connsiteX159" fmla="*/ 372241 w 679930"/>
                <a:gd name="connsiteY159" fmla="*/ 1086068 h 1159304"/>
                <a:gd name="connsiteX160" fmla="*/ 387579 w 679930"/>
                <a:gd name="connsiteY160" fmla="*/ 1080315 h 1159304"/>
                <a:gd name="connsiteX161" fmla="*/ 389881 w 679930"/>
                <a:gd name="connsiteY161" fmla="*/ 1079038 h 1159304"/>
                <a:gd name="connsiteX162" fmla="*/ 394287 w 679930"/>
                <a:gd name="connsiteY162" fmla="*/ 1075164 h 1159304"/>
                <a:gd name="connsiteX163" fmla="*/ 416825 w 679930"/>
                <a:gd name="connsiteY163" fmla="*/ 1081044 h 1159304"/>
                <a:gd name="connsiteX164" fmla="*/ 481574 w 679930"/>
                <a:gd name="connsiteY164" fmla="*/ 813685 h 1159304"/>
                <a:gd name="connsiteX165" fmla="*/ 459359 w 679930"/>
                <a:gd name="connsiteY165" fmla="*/ 805742 h 1159304"/>
                <a:gd name="connsiteX166" fmla="*/ 396294 w 679930"/>
                <a:gd name="connsiteY166" fmla="*/ 1066099 h 1159304"/>
                <a:gd name="connsiteX167" fmla="*/ 393782 w 679930"/>
                <a:gd name="connsiteY167" fmla="*/ 1061244 h 1159304"/>
                <a:gd name="connsiteX168" fmla="*/ 383468 w 679930"/>
                <a:gd name="connsiteY168" fmla="*/ 1048965 h 1159304"/>
                <a:gd name="connsiteX169" fmla="*/ 387537 w 679930"/>
                <a:gd name="connsiteY169" fmla="*/ 1047477 h 1159304"/>
                <a:gd name="connsiteX170" fmla="*/ 398245 w 679930"/>
                <a:gd name="connsiteY170" fmla="*/ 1045133 h 1159304"/>
                <a:gd name="connsiteX171" fmla="*/ 399690 w 679930"/>
                <a:gd name="connsiteY171" fmla="*/ 1028518 h 1159304"/>
                <a:gd name="connsiteX172" fmla="*/ 383103 w 679930"/>
                <a:gd name="connsiteY172" fmla="*/ 1005756 h 1159304"/>
                <a:gd name="connsiteX173" fmla="*/ 438913 w 679930"/>
                <a:gd name="connsiteY173" fmla="*/ 788243 h 1159304"/>
                <a:gd name="connsiteX174" fmla="*/ 439264 w 679930"/>
                <a:gd name="connsiteY174" fmla="*/ 786180 h 1159304"/>
                <a:gd name="connsiteX175" fmla="*/ 438716 w 679930"/>
                <a:gd name="connsiteY175" fmla="*/ 767418 h 1159304"/>
                <a:gd name="connsiteX176" fmla="*/ 411688 w 679930"/>
                <a:gd name="connsiteY176" fmla="*/ 666351 h 1159304"/>
                <a:gd name="connsiteX177" fmla="*/ 468228 w 679930"/>
                <a:gd name="connsiteY177" fmla="*/ 608492 h 1159304"/>
                <a:gd name="connsiteX178" fmla="*/ 481082 w 679930"/>
                <a:gd name="connsiteY178" fmla="*/ 605068 h 1159304"/>
                <a:gd name="connsiteX179" fmla="*/ 508559 w 679930"/>
                <a:gd name="connsiteY179" fmla="*/ 649904 h 1159304"/>
                <a:gd name="connsiteX180" fmla="*/ 511478 w 679930"/>
                <a:gd name="connsiteY180" fmla="*/ 681998 h 1159304"/>
                <a:gd name="connsiteX181" fmla="*/ 556805 w 679930"/>
                <a:gd name="connsiteY181" fmla="*/ 695091 h 1159304"/>
                <a:gd name="connsiteX182" fmla="*/ 563092 w 679930"/>
                <a:gd name="connsiteY182" fmla="*/ 688285 h 1159304"/>
                <a:gd name="connsiteX183" fmla="*/ 570712 w 679930"/>
                <a:gd name="connsiteY183" fmla="*/ 683064 h 1159304"/>
                <a:gd name="connsiteX184" fmla="*/ 565295 w 679930"/>
                <a:gd name="connsiteY184" fmla="*/ 637330 h 1159304"/>
                <a:gd name="connsiteX185" fmla="*/ 524655 w 679930"/>
                <a:gd name="connsiteY185" fmla="*/ 632152 h 1159304"/>
                <a:gd name="connsiteX186" fmla="*/ 507310 w 679930"/>
                <a:gd name="connsiteY186" fmla="*/ 604661 h 1159304"/>
                <a:gd name="connsiteX187" fmla="*/ 543221 w 679930"/>
                <a:gd name="connsiteY187" fmla="*/ 612758 h 1159304"/>
                <a:gd name="connsiteX188" fmla="*/ 543965 w 679930"/>
                <a:gd name="connsiteY188" fmla="*/ 613095 h 1159304"/>
                <a:gd name="connsiteX189" fmla="*/ 548512 w 679930"/>
                <a:gd name="connsiteY189" fmla="*/ 615256 h 1159304"/>
                <a:gd name="connsiteX190" fmla="*/ 549003 w 679930"/>
                <a:gd name="connsiteY190" fmla="*/ 615509 h 1159304"/>
                <a:gd name="connsiteX191" fmla="*/ 553732 w 679930"/>
                <a:gd name="connsiteY191" fmla="*/ 618175 h 1159304"/>
                <a:gd name="connsiteX192" fmla="*/ 554406 w 679930"/>
                <a:gd name="connsiteY192" fmla="*/ 618582 h 1159304"/>
                <a:gd name="connsiteX193" fmla="*/ 563667 w 679930"/>
                <a:gd name="connsiteY193" fmla="*/ 625262 h 1159304"/>
                <a:gd name="connsiteX194" fmla="*/ 563836 w 679930"/>
                <a:gd name="connsiteY194" fmla="*/ 625402 h 1159304"/>
                <a:gd name="connsiteX195" fmla="*/ 568158 w 679930"/>
                <a:gd name="connsiteY195" fmla="*/ 629345 h 1159304"/>
                <a:gd name="connsiteX196" fmla="*/ 568326 w 679930"/>
                <a:gd name="connsiteY196" fmla="*/ 629514 h 1159304"/>
                <a:gd name="connsiteX197" fmla="*/ 576227 w 679930"/>
                <a:gd name="connsiteY197" fmla="*/ 638677 h 1159304"/>
                <a:gd name="connsiteX198" fmla="*/ 583131 w 679930"/>
                <a:gd name="connsiteY198" fmla="*/ 649974 h 1159304"/>
                <a:gd name="connsiteX199" fmla="*/ 583510 w 679930"/>
                <a:gd name="connsiteY199" fmla="*/ 651448 h 1159304"/>
                <a:gd name="connsiteX200" fmla="*/ 593797 w 679930"/>
                <a:gd name="connsiteY200" fmla="*/ 722385 h 1159304"/>
                <a:gd name="connsiteX201" fmla="*/ 517526 w 679930"/>
                <a:gd name="connsiteY201" fmla="*/ 795273 h 1159304"/>
                <a:gd name="connsiteX202" fmla="*/ 511590 w 679930"/>
                <a:gd name="connsiteY202" fmla="*/ 798347 h 1159304"/>
                <a:gd name="connsiteX203" fmla="*/ 542267 w 679930"/>
                <a:gd name="connsiteY203" fmla="*/ 653679 h 1159304"/>
                <a:gd name="connsiteX204" fmla="*/ 540246 w 679930"/>
                <a:gd name="connsiteY204" fmla="*/ 651406 h 1159304"/>
                <a:gd name="connsiteX205" fmla="*/ 551276 w 679930"/>
                <a:gd name="connsiteY205" fmla="*/ 669649 h 1159304"/>
                <a:gd name="connsiteX206" fmla="*/ 549915 w 679930"/>
                <a:gd name="connsiteY206" fmla="*/ 672708 h 1159304"/>
                <a:gd name="connsiteX207" fmla="*/ 546982 w 679930"/>
                <a:gd name="connsiteY207" fmla="*/ 673606 h 1159304"/>
                <a:gd name="connsiteX208" fmla="*/ 536640 w 679930"/>
                <a:gd name="connsiteY208" fmla="*/ 673522 h 1159304"/>
                <a:gd name="connsiteX209" fmla="*/ 542281 w 679930"/>
                <a:gd name="connsiteY209" fmla="*/ 653679 h 1159304"/>
                <a:gd name="connsiteX210" fmla="*/ 631041 w 679930"/>
                <a:gd name="connsiteY210" fmla="*/ 1131423 h 1159304"/>
                <a:gd name="connsiteX211" fmla="*/ 609065 w 679930"/>
                <a:gd name="connsiteY211" fmla="*/ 1118569 h 1159304"/>
                <a:gd name="connsiteX212" fmla="*/ 619421 w 679930"/>
                <a:gd name="connsiteY212" fmla="*/ 1105869 h 1159304"/>
                <a:gd name="connsiteX213" fmla="*/ 620768 w 679930"/>
                <a:gd name="connsiteY213" fmla="*/ 1103610 h 1159304"/>
                <a:gd name="connsiteX214" fmla="*/ 622621 w 679930"/>
                <a:gd name="connsiteY214" fmla="*/ 1098038 h 1159304"/>
                <a:gd name="connsiteX215" fmla="*/ 645060 w 679930"/>
                <a:gd name="connsiteY215" fmla="*/ 1091780 h 1159304"/>
                <a:gd name="connsiteX216" fmla="*/ 566432 w 679930"/>
                <a:gd name="connsiteY216" fmla="*/ 828167 h 1159304"/>
                <a:gd name="connsiteX217" fmla="*/ 543235 w 679930"/>
                <a:gd name="connsiteY217" fmla="*/ 832489 h 1159304"/>
                <a:gd name="connsiteX218" fmla="*/ 619800 w 679930"/>
                <a:gd name="connsiteY218" fmla="*/ 1089198 h 1159304"/>
                <a:gd name="connsiteX219" fmla="*/ 615183 w 679930"/>
                <a:gd name="connsiteY219" fmla="*/ 1086265 h 1159304"/>
                <a:gd name="connsiteX220" fmla="*/ 600098 w 679930"/>
                <a:gd name="connsiteY220" fmla="*/ 1080848 h 1159304"/>
                <a:gd name="connsiteX221" fmla="*/ 602862 w 679930"/>
                <a:gd name="connsiteY221" fmla="*/ 1077522 h 1159304"/>
                <a:gd name="connsiteX222" fmla="*/ 610931 w 679930"/>
                <a:gd name="connsiteY222" fmla="*/ 1070098 h 1159304"/>
                <a:gd name="connsiteX223" fmla="*/ 603816 w 679930"/>
                <a:gd name="connsiteY223" fmla="*/ 1055013 h 1159304"/>
                <a:gd name="connsiteX224" fmla="*/ 578023 w 679930"/>
                <a:gd name="connsiteY224" fmla="*/ 1043688 h 1159304"/>
                <a:gd name="connsiteX225" fmla="*/ 517667 w 679930"/>
                <a:gd name="connsiteY225" fmla="*/ 830903 h 1159304"/>
                <a:gd name="connsiteX226" fmla="*/ 520824 w 679930"/>
                <a:gd name="connsiteY226" fmla="*/ 818596 h 1159304"/>
                <a:gd name="connsiteX227" fmla="*/ 521526 w 679930"/>
                <a:gd name="connsiteY227" fmla="*/ 818484 h 1159304"/>
                <a:gd name="connsiteX228" fmla="*/ 611871 w 679930"/>
                <a:gd name="connsiteY228" fmla="*/ 742186 h 1159304"/>
                <a:gd name="connsiteX229" fmla="*/ 620109 w 679930"/>
                <a:gd name="connsiteY229" fmla="*/ 707931 h 1159304"/>
                <a:gd name="connsiteX230" fmla="*/ 588225 w 679930"/>
                <a:gd name="connsiteY230" fmla="*/ 794151 h 1159304"/>
                <a:gd name="connsiteX231" fmla="*/ 584647 w 679930"/>
                <a:gd name="connsiteY231" fmla="*/ 799792 h 1159304"/>
                <a:gd name="connsiteX232" fmla="*/ 578290 w 679930"/>
                <a:gd name="connsiteY232" fmla="*/ 812295 h 1159304"/>
                <a:gd name="connsiteX233" fmla="*/ 653887 w 679930"/>
                <a:gd name="connsiteY233" fmla="*/ 1079332 h 1159304"/>
                <a:gd name="connsiteX234" fmla="*/ 654911 w 679930"/>
                <a:gd name="connsiteY234" fmla="*/ 1081900 h 1159304"/>
                <a:gd name="connsiteX235" fmla="*/ 631041 w 679930"/>
                <a:gd name="connsiteY235" fmla="*/ 1131423 h 115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</a:cxnLst>
              <a:rect l="l" t="t" r="r" b="b"/>
              <a:pathLst>
                <a:path w="679930" h="1159304">
                  <a:moveTo>
                    <a:pt x="677154" y="1075291"/>
                  </a:moveTo>
                  <a:cubicBezTo>
                    <a:pt x="677126" y="1075192"/>
                    <a:pt x="677111" y="1075094"/>
                    <a:pt x="677083" y="1074996"/>
                  </a:cubicBezTo>
                  <a:cubicBezTo>
                    <a:pt x="652329" y="987555"/>
                    <a:pt x="627574" y="900115"/>
                    <a:pt x="602820" y="812674"/>
                  </a:cubicBezTo>
                  <a:cubicBezTo>
                    <a:pt x="603002" y="812520"/>
                    <a:pt x="603185" y="812394"/>
                    <a:pt x="603367" y="812225"/>
                  </a:cubicBezTo>
                  <a:cubicBezTo>
                    <a:pt x="634310" y="784285"/>
                    <a:pt x="648596" y="741961"/>
                    <a:pt x="643025" y="700816"/>
                  </a:cubicBezTo>
                  <a:cubicBezTo>
                    <a:pt x="639040" y="671333"/>
                    <a:pt x="623926" y="645680"/>
                    <a:pt x="601753" y="627605"/>
                  </a:cubicBezTo>
                  <a:cubicBezTo>
                    <a:pt x="600112" y="625542"/>
                    <a:pt x="598400" y="623578"/>
                    <a:pt x="596645" y="621627"/>
                  </a:cubicBezTo>
                  <a:cubicBezTo>
                    <a:pt x="623350" y="572904"/>
                    <a:pt x="638464" y="518427"/>
                    <a:pt x="640092" y="462842"/>
                  </a:cubicBezTo>
                  <a:cubicBezTo>
                    <a:pt x="640822" y="437765"/>
                    <a:pt x="640092" y="406232"/>
                    <a:pt x="630914" y="379569"/>
                  </a:cubicBezTo>
                  <a:cubicBezTo>
                    <a:pt x="650463" y="360695"/>
                    <a:pt x="665001" y="336614"/>
                    <a:pt x="671498" y="310091"/>
                  </a:cubicBezTo>
                  <a:cubicBezTo>
                    <a:pt x="688071" y="242409"/>
                    <a:pt x="651810" y="173226"/>
                    <a:pt x="620895" y="115185"/>
                  </a:cubicBezTo>
                  <a:cubicBezTo>
                    <a:pt x="606819" y="88747"/>
                    <a:pt x="590415" y="62575"/>
                    <a:pt x="568256" y="42100"/>
                  </a:cubicBezTo>
                  <a:cubicBezTo>
                    <a:pt x="544596" y="20237"/>
                    <a:pt x="515548" y="7228"/>
                    <a:pt x="483777" y="2611"/>
                  </a:cubicBezTo>
                  <a:cubicBezTo>
                    <a:pt x="450462" y="-2230"/>
                    <a:pt x="416909" y="590"/>
                    <a:pt x="383552" y="3607"/>
                  </a:cubicBezTo>
                  <a:cubicBezTo>
                    <a:pt x="344470" y="7144"/>
                    <a:pt x="305458" y="11382"/>
                    <a:pt x="266544" y="16307"/>
                  </a:cubicBezTo>
                  <a:cubicBezTo>
                    <a:pt x="180001" y="27267"/>
                    <a:pt x="93922" y="41553"/>
                    <a:pt x="8488" y="59193"/>
                  </a:cubicBezTo>
                  <a:cubicBezTo>
                    <a:pt x="-6373" y="62266"/>
                    <a:pt x="-86" y="85000"/>
                    <a:pt x="14761" y="81940"/>
                  </a:cubicBezTo>
                  <a:cubicBezTo>
                    <a:pt x="84085" y="67641"/>
                    <a:pt x="153829" y="55460"/>
                    <a:pt x="223925" y="45595"/>
                  </a:cubicBezTo>
                  <a:cubicBezTo>
                    <a:pt x="292323" y="35968"/>
                    <a:pt x="361871" y="26285"/>
                    <a:pt x="430970" y="23787"/>
                  </a:cubicBezTo>
                  <a:cubicBezTo>
                    <a:pt x="461478" y="22679"/>
                    <a:pt x="493502" y="24334"/>
                    <a:pt x="521400" y="38003"/>
                  </a:cubicBezTo>
                  <a:cubicBezTo>
                    <a:pt x="546954" y="50520"/>
                    <a:pt x="566432" y="71837"/>
                    <a:pt x="581883" y="95314"/>
                  </a:cubicBezTo>
                  <a:cubicBezTo>
                    <a:pt x="597193" y="118567"/>
                    <a:pt x="609500" y="143827"/>
                    <a:pt x="621428" y="168946"/>
                  </a:cubicBezTo>
                  <a:cubicBezTo>
                    <a:pt x="635854" y="199300"/>
                    <a:pt x="649508" y="231800"/>
                    <a:pt x="651683" y="265747"/>
                  </a:cubicBezTo>
                  <a:cubicBezTo>
                    <a:pt x="653887" y="300142"/>
                    <a:pt x="641608" y="332601"/>
                    <a:pt x="619870" y="356738"/>
                  </a:cubicBezTo>
                  <a:cubicBezTo>
                    <a:pt x="613401" y="347027"/>
                    <a:pt x="604981" y="338859"/>
                    <a:pt x="594035" y="333120"/>
                  </a:cubicBezTo>
                  <a:cubicBezTo>
                    <a:pt x="582935" y="327296"/>
                    <a:pt x="571456" y="324784"/>
                    <a:pt x="560131" y="324882"/>
                  </a:cubicBezTo>
                  <a:cubicBezTo>
                    <a:pt x="579034" y="282334"/>
                    <a:pt x="572691" y="230215"/>
                    <a:pt x="535966" y="198388"/>
                  </a:cubicBezTo>
                  <a:cubicBezTo>
                    <a:pt x="489629" y="158225"/>
                    <a:pt x="432008" y="177338"/>
                    <a:pt x="382191" y="199496"/>
                  </a:cubicBezTo>
                  <a:cubicBezTo>
                    <a:pt x="382036" y="199566"/>
                    <a:pt x="381910" y="199636"/>
                    <a:pt x="381770" y="199707"/>
                  </a:cubicBezTo>
                  <a:cubicBezTo>
                    <a:pt x="380282" y="198570"/>
                    <a:pt x="378795" y="197433"/>
                    <a:pt x="377293" y="196297"/>
                  </a:cubicBezTo>
                  <a:cubicBezTo>
                    <a:pt x="365239" y="187091"/>
                    <a:pt x="353465" y="207565"/>
                    <a:pt x="365393" y="216673"/>
                  </a:cubicBezTo>
                  <a:cubicBezTo>
                    <a:pt x="403521" y="245806"/>
                    <a:pt x="441663" y="274924"/>
                    <a:pt x="479791" y="304057"/>
                  </a:cubicBezTo>
                  <a:cubicBezTo>
                    <a:pt x="497529" y="317599"/>
                    <a:pt x="516109" y="330496"/>
                    <a:pt x="532949" y="345146"/>
                  </a:cubicBezTo>
                  <a:cubicBezTo>
                    <a:pt x="545986" y="356485"/>
                    <a:pt x="562587" y="375500"/>
                    <a:pt x="553999" y="394318"/>
                  </a:cubicBezTo>
                  <a:cubicBezTo>
                    <a:pt x="553872" y="394585"/>
                    <a:pt x="553718" y="394795"/>
                    <a:pt x="553592" y="395048"/>
                  </a:cubicBezTo>
                  <a:cubicBezTo>
                    <a:pt x="552497" y="395287"/>
                    <a:pt x="551403" y="395525"/>
                    <a:pt x="550294" y="395736"/>
                  </a:cubicBezTo>
                  <a:cubicBezTo>
                    <a:pt x="544470" y="396802"/>
                    <a:pt x="541902" y="400914"/>
                    <a:pt x="541790" y="405376"/>
                  </a:cubicBezTo>
                  <a:cubicBezTo>
                    <a:pt x="531967" y="409123"/>
                    <a:pt x="519168" y="407748"/>
                    <a:pt x="509738" y="406050"/>
                  </a:cubicBezTo>
                  <a:cubicBezTo>
                    <a:pt x="488871" y="402303"/>
                    <a:pt x="468200" y="396129"/>
                    <a:pt x="447810" y="390375"/>
                  </a:cubicBezTo>
                  <a:cubicBezTo>
                    <a:pt x="408601" y="379331"/>
                    <a:pt x="369954" y="366420"/>
                    <a:pt x="331896" y="351924"/>
                  </a:cubicBezTo>
                  <a:cubicBezTo>
                    <a:pt x="329707" y="349735"/>
                    <a:pt x="326690" y="348360"/>
                    <a:pt x="323055" y="348542"/>
                  </a:cubicBezTo>
                  <a:cubicBezTo>
                    <a:pt x="322803" y="348444"/>
                    <a:pt x="322564" y="348360"/>
                    <a:pt x="322311" y="348262"/>
                  </a:cubicBezTo>
                  <a:cubicBezTo>
                    <a:pt x="322269" y="348374"/>
                    <a:pt x="322213" y="348500"/>
                    <a:pt x="322171" y="348612"/>
                  </a:cubicBezTo>
                  <a:cubicBezTo>
                    <a:pt x="321820" y="348654"/>
                    <a:pt x="321455" y="348697"/>
                    <a:pt x="321090" y="348767"/>
                  </a:cubicBezTo>
                  <a:cubicBezTo>
                    <a:pt x="237607" y="365298"/>
                    <a:pt x="151345" y="361944"/>
                    <a:pt x="69322" y="339407"/>
                  </a:cubicBezTo>
                  <a:cubicBezTo>
                    <a:pt x="54657" y="335379"/>
                    <a:pt x="48412" y="358127"/>
                    <a:pt x="63049" y="362154"/>
                  </a:cubicBezTo>
                  <a:cubicBezTo>
                    <a:pt x="147051" y="385225"/>
                    <a:pt x="235081" y="388649"/>
                    <a:pt x="320641" y="372749"/>
                  </a:cubicBezTo>
                  <a:cubicBezTo>
                    <a:pt x="331208" y="376819"/>
                    <a:pt x="341817" y="380804"/>
                    <a:pt x="352469" y="384621"/>
                  </a:cubicBezTo>
                  <a:cubicBezTo>
                    <a:pt x="344091" y="400282"/>
                    <a:pt x="347866" y="420715"/>
                    <a:pt x="363485" y="431857"/>
                  </a:cubicBezTo>
                  <a:cubicBezTo>
                    <a:pt x="374697" y="439870"/>
                    <a:pt x="386288" y="440066"/>
                    <a:pt x="397164" y="436207"/>
                  </a:cubicBezTo>
                  <a:cubicBezTo>
                    <a:pt x="401164" y="441301"/>
                    <a:pt x="406819" y="445202"/>
                    <a:pt x="413008" y="447406"/>
                  </a:cubicBezTo>
                  <a:cubicBezTo>
                    <a:pt x="426564" y="452247"/>
                    <a:pt x="441425" y="451138"/>
                    <a:pt x="455416" y="446676"/>
                  </a:cubicBezTo>
                  <a:cubicBezTo>
                    <a:pt x="451921" y="471809"/>
                    <a:pt x="452385" y="497616"/>
                    <a:pt x="455710" y="521809"/>
                  </a:cubicBezTo>
                  <a:cubicBezTo>
                    <a:pt x="458587" y="542691"/>
                    <a:pt x="463836" y="563095"/>
                    <a:pt x="471301" y="582615"/>
                  </a:cubicBezTo>
                  <a:cubicBezTo>
                    <a:pt x="468509" y="583415"/>
                    <a:pt x="465730" y="584271"/>
                    <a:pt x="462994" y="585281"/>
                  </a:cubicBezTo>
                  <a:cubicBezTo>
                    <a:pt x="458531" y="586741"/>
                    <a:pt x="454097" y="588439"/>
                    <a:pt x="449704" y="590446"/>
                  </a:cubicBezTo>
                  <a:cubicBezTo>
                    <a:pt x="448076" y="591189"/>
                    <a:pt x="446771" y="592158"/>
                    <a:pt x="445733" y="593266"/>
                  </a:cubicBezTo>
                  <a:cubicBezTo>
                    <a:pt x="422999" y="606093"/>
                    <a:pt x="404265" y="626258"/>
                    <a:pt x="393165" y="649736"/>
                  </a:cubicBezTo>
                  <a:cubicBezTo>
                    <a:pt x="372311" y="693814"/>
                    <a:pt x="384450" y="744824"/>
                    <a:pt x="417119" y="778981"/>
                  </a:cubicBezTo>
                  <a:cubicBezTo>
                    <a:pt x="416965" y="779402"/>
                    <a:pt x="416825" y="779837"/>
                    <a:pt x="416712" y="780300"/>
                  </a:cubicBezTo>
                  <a:lnTo>
                    <a:pt x="359120" y="1004774"/>
                  </a:lnTo>
                  <a:cubicBezTo>
                    <a:pt x="357913" y="1009461"/>
                    <a:pt x="359401" y="1013475"/>
                    <a:pt x="362081" y="1016281"/>
                  </a:cubicBezTo>
                  <a:cubicBezTo>
                    <a:pt x="362474" y="1017165"/>
                    <a:pt x="362937" y="1018035"/>
                    <a:pt x="363527" y="1018849"/>
                  </a:cubicBezTo>
                  <a:lnTo>
                    <a:pt x="370656" y="1028630"/>
                  </a:lnTo>
                  <a:cubicBezTo>
                    <a:pt x="367610" y="1029739"/>
                    <a:pt x="364565" y="1030848"/>
                    <a:pt x="361520" y="1031956"/>
                  </a:cubicBezTo>
                  <a:cubicBezTo>
                    <a:pt x="358264" y="1033135"/>
                    <a:pt x="355977" y="1036222"/>
                    <a:pt x="355065" y="1039646"/>
                  </a:cubicBezTo>
                  <a:cubicBezTo>
                    <a:pt x="352623" y="1043449"/>
                    <a:pt x="352244" y="1048445"/>
                    <a:pt x="356019" y="1052936"/>
                  </a:cubicBezTo>
                  <a:lnTo>
                    <a:pt x="365028" y="1063657"/>
                  </a:lnTo>
                  <a:cubicBezTo>
                    <a:pt x="359962" y="1065552"/>
                    <a:pt x="354910" y="1067460"/>
                    <a:pt x="349844" y="1069355"/>
                  </a:cubicBezTo>
                  <a:cubicBezTo>
                    <a:pt x="343880" y="1071600"/>
                    <a:pt x="341509" y="1079501"/>
                    <a:pt x="344035" y="1085002"/>
                  </a:cubicBezTo>
                  <a:cubicBezTo>
                    <a:pt x="344736" y="1086517"/>
                    <a:pt x="345677" y="1087766"/>
                    <a:pt x="346785" y="1088777"/>
                  </a:cubicBezTo>
                  <a:cubicBezTo>
                    <a:pt x="354503" y="1102445"/>
                    <a:pt x="362236" y="1116127"/>
                    <a:pt x="369954" y="1129795"/>
                  </a:cubicBezTo>
                  <a:cubicBezTo>
                    <a:pt x="374164" y="1137261"/>
                    <a:pt x="382906" y="1137331"/>
                    <a:pt x="388323" y="1133598"/>
                  </a:cubicBezTo>
                  <a:cubicBezTo>
                    <a:pt x="389404" y="1133248"/>
                    <a:pt x="390470" y="1132728"/>
                    <a:pt x="391537" y="1132013"/>
                  </a:cubicBezTo>
                  <a:cubicBezTo>
                    <a:pt x="410538" y="1119172"/>
                    <a:pt x="429539" y="1106346"/>
                    <a:pt x="448525" y="1093506"/>
                  </a:cubicBezTo>
                  <a:cubicBezTo>
                    <a:pt x="452806" y="1090615"/>
                    <a:pt x="453844" y="1086630"/>
                    <a:pt x="452890" y="1082953"/>
                  </a:cubicBezTo>
                  <a:cubicBezTo>
                    <a:pt x="452918" y="1082855"/>
                    <a:pt x="452946" y="1082770"/>
                    <a:pt x="452974" y="1082672"/>
                  </a:cubicBezTo>
                  <a:cubicBezTo>
                    <a:pt x="470670" y="1013811"/>
                    <a:pt x="488380" y="944951"/>
                    <a:pt x="506075" y="876104"/>
                  </a:cubicBezTo>
                  <a:lnTo>
                    <a:pt x="556805" y="1054957"/>
                  </a:lnTo>
                  <a:cubicBezTo>
                    <a:pt x="558124" y="1059616"/>
                    <a:pt x="561422" y="1062324"/>
                    <a:pt x="565155" y="1063405"/>
                  </a:cubicBezTo>
                  <a:cubicBezTo>
                    <a:pt x="565941" y="1063966"/>
                    <a:pt x="566783" y="1064485"/>
                    <a:pt x="567709" y="1064892"/>
                  </a:cubicBezTo>
                  <a:cubicBezTo>
                    <a:pt x="571400" y="1066520"/>
                    <a:pt x="575090" y="1068134"/>
                    <a:pt x="578795" y="1069748"/>
                  </a:cubicBezTo>
                  <a:cubicBezTo>
                    <a:pt x="576718" y="1072246"/>
                    <a:pt x="574641" y="1074729"/>
                    <a:pt x="572579" y="1077227"/>
                  </a:cubicBezTo>
                  <a:cubicBezTo>
                    <a:pt x="570361" y="1079894"/>
                    <a:pt x="569940" y="1083711"/>
                    <a:pt x="570881" y="1087121"/>
                  </a:cubicBezTo>
                  <a:cubicBezTo>
                    <a:pt x="570684" y="1091625"/>
                    <a:pt x="572873" y="1096144"/>
                    <a:pt x="578388" y="1098137"/>
                  </a:cubicBezTo>
                  <a:lnTo>
                    <a:pt x="591579" y="1102866"/>
                  </a:lnTo>
                  <a:cubicBezTo>
                    <a:pt x="588155" y="1107062"/>
                    <a:pt x="584745" y="1111244"/>
                    <a:pt x="581321" y="1115440"/>
                  </a:cubicBezTo>
                  <a:cubicBezTo>
                    <a:pt x="577294" y="1120379"/>
                    <a:pt x="579230" y="1128406"/>
                    <a:pt x="584170" y="1131886"/>
                  </a:cubicBezTo>
                  <a:cubicBezTo>
                    <a:pt x="585531" y="1132841"/>
                    <a:pt x="586977" y="1133458"/>
                    <a:pt x="588436" y="1133767"/>
                  </a:cubicBezTo>
                  <a:cubicBezTo>
                    <a:pt x="601992" y="1141696"/>
                    <a:pt x="615548" y="1149624"/>
                    <a:pt x="629104" y="1157553"/>
                  </a:cubicBezTo>
                  <a:cubicBezTo>
                    <a:pt x="636500" y="1161875"/>
                    <a:pt x="644091" y="1157553"/>
                    <a:pt x="646884" y="1151589"/>
                  </a:cubicBezTo>
                  <a:cubicBezTo>
                    <a:pt x="647642" y="1150733"/>
                    <a:pt x="648315" y="1149751"/>
                    <a:pt x="648863" y="1148614"/>
                  </a:cubicBezTo>
                  <a:cubicBezTo>
                    <a:pt x="658812" y="1127957"/>
                    <a:pt x="668776" y="1107314"/>
                    <a:pt x="678725" y="1086658"/>
                  </a:cubicBezTo>
                  <a:cubicBezTo>
                    <a:pt x="680971" y="1082013"/>
                    <a:pt x="679862" y="1078041"/>
                    <a:pt x="677182" y="1075347"/>
                  </a:cubicBezTo>
                  <a:close/>
                  <a:moveTo>
                    <a:pt x="403044" y="215943"/>
                  </a:moveTo>
                  <a:cubicBezTo>
                    <a:pt x="412362" y="211944"/>
                    <a:pt x="422115" y="208070"/>
                    <a:pt x="432051" y="204941"/>
                  </a:cubicBezTo>
                  <a:cubicBezTo>
                    <a:pt x="441986" y="219227"/>
                    <a:pt x="447978" y="234930"/>
                    <a:pt x="449845" y="251699"/>
                  </a:cubicBezTo>
                  <a:cubicBezTo>
                    <a:pt x="434240" y="239785"/>
                    <a:pt x="418635" y="227857"/>
                    <a:pt x="403030" y="215943"/>
                  </a:cubicBezTo>
                  <a:close/>
                  <a:moveTo>
                    <a:pt x="497473" y="288059"/>
                  </a:moveTo>
                  <a:cubicBezTo>
                    <a:pt x="496785" y="287526"/>
                    <a:pt x="496084" y="287007"/>
                    <a:pt x="495396" y="286474"/>
                  </a:cubicBezTo>
                  <a:cubicBezTo>
                    <a:pt x="488225" y="280987"/>
                    <a:pt x="481040" y="275514"/>
                    <a:pt x="473869" y="270027"/>
                  </a:cubicBezTo>
                  <a:cubicBezTo>
                    <a:pt x="475455" y="245104"/>
                    <a:pt x="469407" y="220377"/>
                    <a:pt x="456482" y="199187"/>
                  </a:cubicBezTo>
                  <a:cubicBezTo>
                    <a:pt x="465492" y="197882"/>
                    <a:pt x="474473" y="197574"/>
                    <a:pt x="483229" y="198809"/>
                  </a:cubicBezTo>
                  <a:cubicBezTo>
                    <a:pt x="500574" y="225022"/>
                    <a:pt x="506370" y="257860"/>
                    <a:pt x="497473" y="288045"/>
                  </a:cubicBezTo>
                  <a:close/>
                  <a:moveTo>
                    <a:pt x="537131" y="318329"/>
                  </a:moveTo>
                  <a:cubicBezTo>
                    <a:pt x="530507" y="313123"/>
                    <a:pt x="523813" y="308014"/>
                    <a:pt x="517091" y="302920"/>
                  </a:cubicBezTo>
                  <a:cubicBezTo>
                    <a:pt x="527448" y="273717"/>
                    <a:pt x="527546" y="241862"/>
                    <a:pt x="517021" y="213235"/>
                  </a:cubicBezTo>
                  <a:cubicBezTo>
                    <a:pt x="517779" y="213838"/>
                    <a:pt x="518537" y="214427"/>
                    <a:pt x="519281" y="215059"/>
                  </a:cubicBezTo>
                  <a:cubicBezTo>
                    <a:pt x="549943" y="241315"/>
                    <a:pt x="553914" y="283723"/>
                    <a:pt x="537131" y="318315"/>
                  </a:cubicBezTo>
                  <a:close/>
                  <a:moveTo>
                    <a:pt x="392000" y="413642"/>
                  </a:moveTo>
                  <a:cubicBezTo>
                    <a:pt x="388576" y="414975"/>
                    <a:pt x="384997" y="415480"/>
                    <a:pt x="381307" y="414526"/>
                  </a:cubicBezTo>
                  <a:cubicBezTo>
                    <a:pt x="369842" y="411593"/>
                    <a:pt x="369645" y="400128"/>
                    <a:pt x="375750" y="392690"/>
                  </a:cubicBezTo>
                  <a:cubicBezTo>
                    <a:pt x="383833" y="395427"/>
                    <a:pt x="391930" y="398093"/>
                    <a:pt x="400055" y="400661"/>
                  </a:cubicBezTo>
                  <a:cubicBezTo>
                    <a:pt x="396070" y="403959"/>
                    <a:pt x="393263" y="408534"/>
                    <a:pt x="392000" y="413628"/>
                  </a:cubicBezTo>
                  <a:close/>
                  <a:moveTo>
                    <a:pt x="461001" y="419101"/>
                  </a:moveTo>
                  <a:cubicBezTo>
                    <a:pt x="455163" y="422062"/>
                    <a:pt x="448918" y="424237"/>
                    <a:pt x="442435" y="425430"/>
                  </a:cubicBezTo>
                  <a:cubicBezTo>
                    <a:pt x="437509" y="426342"/>
                    <a:pt x="432107" y="426861"/>
                    <a:pt x="427097" y="426356"/>
                  </a:cubicBezTo>
                  <a:cubicBezTo>
                    <a:pt x="425974" y="426244"/>
                    <a:pt x="421989" y="424770"/>
                    <a:pt x="418901" y="423114"/>
                  </a:cubicBezTo>
                  <a:cubicBezTo>
                    <a:pt x="423013" y="419690"/>
                    <a:pt x="426830" y="415985"/>
                    <a:pt x="430268" y="412323"/>
                  </a:cubicBezTo>
                  <a:cubicBezTo>
                    <a:pt x="430886" y="411663"/>
                    <a:pt x="431391" y="410990"/>
                    <a:pt x="431826" y="410316"/>
                  </a:cubicBezTo>
                  <a:cubicBezTo>
                    <a:pt x="441579" y="413137"/>
                    <a:pt x="451360" y="415873"/>
                    <a:pt x="461169" y="418483"/>
                  </a:cubicBezTo>
                  <a:cubicBezTo>
                    <a:pt x="461113" y="418694"/>
                    <a:pt x="461071" y="418904"/>
                    <a:pt x="461015" y="419101"/>
                  </a:cubicBezTo>
                  <a:close/>
                  <a:moveTo>
                    <a:pt x="572466" y="350016"/>
                  </a:moveTo>
                  <a:cubicBezTo>
                    <a:pt x="586219" y="353285"/>
                    <a:pt x="595705" y="361747"/>
                    <a:pt x="602273" y="372890"/>
                  </a:cubicBezTo>
                  <a:cubicBezTo>
                    <a:pt x="595144" y="378264"/>
                    <a:pt x="587398" y="382881"/>
                    <a:pt x="579146" y="386642"/>
                  </a:cubicBezTo>
                  <a:cubicBezTo>
                    <a:pt x="579693" y="379008"/>
                    <a:pt x="578571" y="370925"/>
                    <a:pt x="575540" y="362870"/>
                  </a:cubicBezTo>
                  <a:cubicBezTo>
                    <a:pt x="573701" y="358001"/>
                    <a:pt x="571287" y="353482"/>
                    <a:pt x="568453" y="349230"/>
                  </a:cubicBezTo>
                  <a:cubicBezTo>
                    <a:pt x="569786" y="349454"/>
                    <a:pt x="571119" y="349693"/>
                    <a:pt x="572480" y="350016"/>
                  </a:cubicBezTo>
                  <a:close/>
                  <a:moveTo>
                    <a:pt x="482093" y="433667"/>
                  </a:moveTo>
                  <a:cubicBezTo>
                    <a:pt x="484956" y="431745"/>
                    <a:pt x="487692" y="429724"/>
                    <a:pt x="490246" y="427633"/>
                  </a:cubicBezTo>
                  <a:cubicBezTo>
                    <a:pt x="490807" y="427170"/>
                    <a:pt x="491285" y="426693"/>
                    <a:pt x="491720" y="426202"/>
                  </a:cubicBezTo>
                  <a:cubicBezTo>
                    <a:pt x="506314" y="429654"/>
                    <a:pt x="521372" y="432446"/>
                    <a:pt x="536373" y="430580"/>
                  </a:cubicBezTo>
                  <a:cubicBezTo>
                    <a:pt x="548652" y="429050"/>
                    <a:pt x="558728" y="423844"/>
                    <a:pt x="566025" y="416364"/>
                  </a:cubicBezTo>
                  <a:cubicBezTo>
                    <a:pt x="582191" y="412183"/>
                    <a:pt x="597487" y="405040"/>
                    <a:pt x="611254" y="395609"/>
                  </a:cubicBezTo>
                  <a:cubicBezTo>
                    <a:pt x="616558" y="416252"/>
                    <a:pt x="616797" y="439603"/>
                    <a:pt x="616615" y="456668"/>
                  </a:cubicBezTo>
                  <a:cubicBezTo>
                    <a:pt x="616067" y="508478"/>
                    <a:pt x="602834" y="559432"/>
                    <a:pt x="578697" y="605180"/>
                  </a:cubicBezTo>
                  <a:cubicBezTo>
                    <a:pt x="562026" y="592551"/>
                    <a:pt x="542576" y="584131"/>
                    <a:pt x="522073" y="580749"/>
                  </a:cubicBezTo>
                  <a:cubicBezTo>
                    <a:pt x="513218" y="578980"/>
                    <a:pt x="504153" y="578223"/>
                    <a:pt x="495031" y="578658"/>
                  </a:cubicBezTo>
                  <a:cubicBezTo>
                    <a:pt x="476494" y="532924"/>
                    <a:pt x="471175" y="481815"/>
                    <a:pt x="482079" y="433667"/>
                  </a:cubicBezTo>
                  <a:close/>
                  <a:moveTo>
                    <a:pt x="511619" y="798304"/>
                  </a:moveTo>
                  <a:cubicBezTo>
                    <a:pt x="506665" y="797392"/>
                    <a:pt x="501543" y="799455"/>
                    <a:pt x="499859" y="805812"/>
                  </a:cubicBezTo>
                  <a:cubicBezTo>
                    <a:pt x="499901" y="806710"/>
                    <a:pt x="499859" y="807608"/>
                    <a:pt x="499789" y="808521"/>
                  </a:cubicBezTo>
                  <a:cubicBezTo>
                    <a:pt x="499775" y="808745"/>
                    <a:pt x="499732" y="808970"/>
                    <a:pt x="499704" y="809194"/>
                  </a:cubicBezTo>
                  <a:cubicBezTo>
                    <a:pt x="499634" y="809854"/>
                    <a:pt x="499536" y="810513"/>
                    <a:pt x="499424" y="811173"/>
                  </a:cubicBezTo>
                  <a:cubicBezTo>
                    <a:pt x="499368" y="811468"/>
                    <a:pt x="499311" y="811762"/>
                    <a:pt x="499255" y="812057"/>
                  </a:cubicBezTo>
                  <a:cubicBezTo>
                    <a:pt x="499129" y="812674"/>
                    <a:pt x="499003" y="813278"/>
                    <a:pt x="498862" y="813881"/>
                  </a:cubicBezTo>
                  <a:cubicBezTo>
                    <a:pt x="498806" y="814134"/>
                    <a:pt x="498750" y="814386"/>
                    <a:pt x="498680" y="814639"/>
                  </a:cubicBezTo>
                  <a:cubicBezTo>
                    <a:pt x="498484" y="815439"/>
                    <a:pt x="498273" y="816225"/>
                    <a:pt x="498077" y="816983"/>
                  </a:cubicBezTo>
                  <a:cubicBezTo>
                    <a:pt x="497740" y="818260"/>
                    <a:pt x="497361" y="819523"/>
                    <a:pt x="496982" y="820786"/>
                  </a:cubicBezTo>
                  <a:cubicBezTo>
                    <a:pt x="496842" y="821221"/>
                    <a:pt x="496701" y="821656"/>
                    <a:pt x="496561" y="822091"/>
                  </a:cubicBezTo>
                  <a:cubicBezTo>
                    <a:pt x="496294" y="822919"/>
                    <a:pt x="496028" y="823747"/>
                    <a:pt x="495747" y="824574"/>
                  </a:cubicBezTo>
                  <a:cubicBezTo>
                    <a:pt x="495565" y="825108"/>
                    <a:pt x="495382" y="825641"/>
                    <a:pt x="495186" y="826188"/>
                  </a:cubicBezTo>
                  <a:cubicBezTo>
                    <a:pt x="494863" y="827101"/>
                    <a:pt x="494554" y="828027"/>
                    <a:pt x="494231" y="828939"/>
                  </a:cubicBezTo>
                  <a:cubicBezTo>
                    <a:pt x="493951" y="829739"/>
                    <a:pt x="493670" y="830539"/>
                    <a:pt x="493389" y="831353"/>
                  </a:cubicBezTo>
                  <a:cubicBezTo>
                    <a:pt x="493389" y="831353"/>
                    <a:pt x="493389" y="831353"/>
                    <a:pt x="493389" y="831353"/>
                  </a:cubicBezTo>
                  <a:cubicBezTo>
                    <a:pt x="493263" y="831731"/>
                    <a:pt x="493123" y="832096"/>
                    <a:pt x="492997" y="832475"/>
                  </a:cubicBezTo>
                  <a:cubicBezTo>
                    <a:pt x="472242" y="913222"/>
                    <a:pt x="451472" y="993983"/>
                    <a:pt x="430717" y="1074729"/>
                  </a:cubicBezTo>
                  <a:cubicBezTo>
                    <a:pt x="430479" y="1075670"/>
                    <a:pt x="430339" y="1076582"/>
                    <a:pt x="430310" y="1077466"/>
                  </a:cubicBezTo>
                  <a:cubicBezTo>
                    <a:pt x="415127" y="1087724"/>
                    <a:pt x="399943" y="1097982"/>
                    <a:pt x="384759" y="1108241"/>
                  </a:cubicBezTo>
                  <a:cubicBezTo>
                    <a:pt x="380591" y="1100859"/>
                    <a:pt x="376409" y="1093464"/>
                    <a:pt x="372241" y="1086068"/>
                  </a:cubicBezTo>
                  <a:cubicBezTo>
                    <a:pt x="377349" y="1084146"/>
                    <a:pt x="382471" y="1082223"/>
                    <a:pt x="387579" y="1080315"/>
                  </a:cubicBezTo>
                  <a:cubicBezTo>
                    <a:pt x="388421" y="1079992"/>
                    <a:pt x="389193" y="1079557"/>
                    <a:pt x="389881" y="1079038"/>
                  </a:cubicBezTo>
                  <a:cubicBezTo>
                    <a:pt x="391607" y="1078097"/>
                    <a:pt x="393123" y="1076750"/>
                    <a:pt x="394287" y="1075164"/>
                  </a:cubicBezTo>
                  <a:cubicBezTo>
                    <a:pt x="393179" y="1088426"/>
                    <a:pt x="413415" y="1095120"/>
                    <a:pt x="416825" y="1081044"/>
                  </a:cubicBezTo>
                  <a:cubicBezTo>
                    <a:pt x="438408" y="991920"/>
                    <a:pt x="459991" y="902809"/>
                    <a:pt x="481574" y="813685"/>
                  </a:cubicBezTo>
                  <a:cubicBezTo>
                    <a:pt x="485110" y="799090"/>
                    <a:pt x="462938" y="790965"/>
                    <a:pt x="459359" y="805742"/>
                  </a:cubicBezTo>
                  <a:lnTo>
                    <a:pt x="396294" y="1066099"/>
                  </a:lnTo>
                  <a:cubicBezTo>
                    <a:pt x="395901" y="1064471"/>
                    <a:pt x="395101" y="1062815"/>
                    <a:pt x="393782" y="1061244"/>
                  </a:cubicBezTo>
                  <a:lnTo>
                    <a:pt x="383468" y="1048965"/>
                  </a:lnTo>
                  <a:lnTo>
                    <a:pt x="387537" y="1047477"/>
                  </a:lnTo>
                  <a:cubicBezTo>
                    <a:pt x="391214" y="1048361"/>
                    <a:pt x="395410" y="1047519"/>
                    <a:pt x="398245" y="1045133"/>
                  </a:cubicBezTo>
                  <a:cubicBezTo>
                    <a:pt x="403409" y="1040797"/>
                    <a:pt x="403465" y="1033682"/>
                    <a:pt x="399690" y="1028518"/>
                  </a:cubicBezTo>
                  <a:cubicBezTo>
                    <a:pt x="394161" y="1020926"/>
                    <a:pt x="388632" y="1013334"/>
                    <a:pt x="383103" y="1005756"/>
                  </a:cubicBezTo>
                  <a:cubicBezTo>
                    <a:pt x="401697" y="933247"/>
                    <a:pt x="420305" y="860752"/>
                    <a:pt x="438913" y="788243"/>
                  </a:cubicBezTo>
                  <a:cubicBezTo>
                    <a:pt x="439095" y="787541"/>
                    <a:pt x="439193" y="786853"/>
                    <a:pt x="439264" y="786180"/>
                  </a:cubicBezTo>
                  <a:cubicBezTo>
                    <a:pt x="443684" y="781465"/>
                    <a:pt x="445045" y="772947"/>
                    <a:pt x="438716" y="767418"/>
                  </a:cubicBezTo>
                  <a:cubicBezTo>
                    <a:pt x="410496" y="742803"/>
                    <a:pt x="398539" y="701728"/>
                    <a:pt x="411688" y="666351"/>
                  </a:cubicBezTo>
                  <a:cubicBezTo>
                    <a:pt x="421245" y="640642"/>
                    <a:pt x="442589" y="618764"/>
                    <a:pt x="468228" y="608492"/>
                  </a:cubicBezTo>
                  <a:cubicBezTo>
                    <a:pt x="472480" y="607061"/>
                    <a:pt x="476774" y="605938"/>
                    <a:pt x="481082" y="605068"/>
                  </a:cubicBezTo>
                  <a:cubicBezTo>
                    <a:pt x="488773" y="620827"/>
                    <a:pt x="497964" y="635843"/>
                    <a:pt x="508559" y="649904"/>
                  </a:cubicBezTo>
                  <a:cubicBezTo>
                    <a:pt x="504181" y="660148"/>
                    <a:pt x="504714" y="672104"/>
                    <a:pt x="511478" y="681998"/>
                  </a:cubicBezTo>
                  <a:cubicBezTo>
                    <a:pt x="521343" y="696452"/>
                    <a:pt x="540822" y="702149"/>
                    <a:pt x="556805" y="695091"/>
                  </a:cubicBezTo>
                  <a:cubicBezTo>
                    <a:pt x="560285" y="693547"/>
                    <a:pt x="562264" y="691063"/>
                    <a:pt x="563092" y="688285"/>
                  </a:cubicBezTo>
                  <a:cubicBezTo>
                    <a:pt x="565941" y="687948"/>
                    <a:pt x="568691" y="686362"/>
                    <a:pt x="570712" y="683064"/>
                  </a:cubicBezTo>
                  <a:cubicBezTo>
                    <a:pt x="579553" y="668596"/>
                    <a:pt x="577518" y="649385"/>
                    <a:pt x="565295" y="637330"/>
                  </a:cubicBezTo>
                  <a:cubicBezTo>
                    <a:pt x="554083" y="626258"/>
                    <a:pt x="537804" y="624855"/>
                    <a:pt x="524655" y="632152"/>
                  </a:cubicBezTo>
                  <a:cubicBezTo>
                    <a:pt x="518284" y="623381"/>
                    <a:pt x="512489" y="614190"/>
                    <a:pt x="507310" y="604661"/>
                  </a:cubicBezTo>
                  <a:cubicBezTo>
                    <a:pt x="519828" y="605363"/>
                    <a:pt x="532079" y="607945"/>
                    <a:pt x="543221" y="612758"/>
                  </a:cubicBezTo>
                  <a:cubicBezTo>
                    <a:pt x="543474" y="612870"/>
                    <a:pt x="543712" y="612983"/>
                    <a:pt x="543965" y="613095"/>
                  </a:cubicBezTo>
                  <a:cubicBezTo>
                    <a:pt x="545509" y="613769"/>
                    <a:pt x="547024" y="614498"/>
                    <a:pt x="548512" y="615256"/>
                  </a:cubicBezTo>
                  <a:cubicBezTo>
                    <a:pt x="548680" y="615340"/>
                    <a:pt x="548848" y="615425"/>
                    <a:pt x="549003" y="615509"/>
                  </a:cubicBezTo>
                  <a:cubicBezTo>
                    <a:pt x="550603" y="616351"/>
                    <a:pt x="552188" y="617235"/>
                    <a:pt x="553732" y="618175"/>
                  </a:cubicBezTo>
                  <a:cubicBezTo>
                    <a:pt x="553957" y="618315"/>
                    <a:pt x="554181" y="618456"/>
                    <a:pt x="554406" y="618582"/>
                  </a:cubicBezTo>
                  <a:cubicBezTo>
                    <a:pt x="557633" y="620575"/>
                    <a:pt x="560735" y="622792"/>
                    <a:pt x="563667" y="625262"/>
                  </a:cubicBezTo>
                  <a:cubicBezTo>
                    <a:pt x="563724" y="625304"/>
                    <a:pt x="563780" y="625360"/>
                    <a:pt x="563836" y="625402"/>
                  </a:cubicBezTo>
                  <a:cubicBezTo>
                    <a:pt x="565323" y="626651"/>
                    <a:pt x="566769" y="627970"/>
                    <a:pt x="568158" y="629345"/>
                  </a:cubicBezTo>
                  <a:cubicBezTo>
                    <a:pt x="568214" y="629402"/>
                    <a:pt x="568270" y="629458"/>
                    <a:pt x="568326" y="629514"/>
                  </a:cubicBezTo>
                  <a:cubicBezTo>
                    <a:pt x="571161" y="632320"/>
                    <a:pt x="573799" y="635366"/>
                    <a:pt x="576227" y="638677"/>
                  </a:cubicBezTo>
                  <a:cubicBezTo>
                    <a:pt x="578767" y="642158"/>
                    <a:pt x="581097" y="645905"/>
                    <a:pt x="583131" y="649974"/>
                  </a:cubicBezTo>
                  <a:cubicBezTo>
                    <a:pt x="583398" y="650493"/>
                    <a:pt x="583510" y="650985"/>
                    <a:pt x="583510" y="651448"/>
                  </a:cubicBezTo>
                  <a:cubicBezTo>
                    <a:pt x="595986" y="672287"/>
                    <a:pt x="600926" y="697476"/>
                    <a:pt x="593797" y="722385"/>
                  </a:cubicBezTo>
                  <a:cubicBezTo>
                    <a:pt x="583581" y="758114"/>
                    <a:pt x="554181" y="787569"/>
                    <a:pt x="517526" y="795273"/>
                  </a:cubicBezTo>
                  <a:cubicBezTo>
                    <a:pt x="515029" y="795793"/>
                    <a:pt x="513064" y="796901"/>
                    <a:pt x="511590" y="798347"/>
                  </a:cubicBezTo>
                  <a:close/>
                  <a:moveTo>
                    <a:pt x="542267" y="653679"/>
                  </a:moveTo>
                  <a:cubicBezTo>
                    <a:pt x="541579" y="652935"/>
                    <a:pt x="540920" y="652163"/>
                    <a:pt x="540246" y="651406"/>
                  </a:cubicBezTo>
                  <a:cubicBezTo>
                    <a:pt x="548891" y="650549"/>
                    <a:pt x="556623" y="660892"/>
                    <a:pt x="551276" y="669649"/>
                  </a:cubicBezTo>
                  <a:cubicBezTo>
                    <a:pt x="550659" y="670673"/>
                    <a:pt x="550224" y="671683"/>
                    <a:pt x="549915" y="672708"/>
                  </a:cubicBezTo>
                  <a:cubicBezTo>
                    <a:pt x="548961" y="672876"/>
                    <a:pt x="547978" y="673171"/>
                    <a:pt x="546982" y="673606"/>
                  </a:cubicBezTo>
                  <a:cubicBezTo>
                    <a:pt x="543277" y="675248"/>
                    <a:pt x="539629" y="674967"/>
                    <a:pt x="536640" y="673522"/>
                  </a:cubicBezTo>
                  <a:cubicBezTo>
                    <a:pt x="543937" y="671136"/>
                    <a:pt x="549171" y="661159"/>
                    <a:pt x="542281" y="653679"/>
                  </a:cubicBezTo>
                  <a:close/>
                  <a:moveTo>
                    <a:pt x="631041" y="1131423"/>
                  </a:moveTo>
                  <a:cubicBezTo>
                    <a:pt x="623715" y="1127143"/>
                    <a:pt x="616390" y="1122849"/>
                    <a:pt x="609065" y="1118569"/>
                  </a:cubicBezTo>
                  <a:cubicBezTo>
                    <a:pt x="612517" y="1114331"/>
                    <a:pt x="615969" y="1110107"/>
                    <a:pt x="619421" y="1105869"/>
                  </a:cubicBezTo>
                  <a:cubicBezTo>
                    <a:pt x="619997" y="1105167"/>
                    <a:pt x="620432" y="1104410"/>
                    <a:pt x="620768" y="1103610"/>
                  </a:cubicBezTo>
                  <a:cubicBezTo>
                    <a:pt x="621779" y="1101926"/>
                    <a:pt x="622410" y="1100003"/>
                    <a:pt x="622621" y="1098038"/>
                  </a:cubicBezTo>
                  <a:cubicBezTo>
                    <a:pt x="628346" y="1110051"/>
                    <a:pt x="649199" y="1105644"/>
                    <a:pt x="645060" y="1091780"/>
                  </a:cubicBezTo>
                  <a:cubicBezTo>
                    <a:pt x="618846" y="1003904"/>
                    <a:pt x="592646" y="916043"/>
                    <a:pt x="566432" y="828167"/>
                  </a:cubicBezTo>
                  <a:cubicBezTo>
                    <a:pt x="562138" y="813769"/>
                    <a:pt x="538885" y="817909"/>
                    <a:pt x="543235" y="832489"/>
                  </a:cubicBezTo>
                  <a:lnTo>
                    <a:pt x="619800" y="1089198"/>
                  </a:lnTo>
                  <a:cubicBezTo>
                    <a:pt x="618635" y="1087977"/>
                    <a:pt x="617120" y="1086966"/>
                    <a:pt x="615183" y="1086265"/>
                  </a:cubicBezTo>
                  <a:lnTo>
                    <a:pt x="600098" y="1080848"/>
                  </a:lnTo>
                  <a:lnTo>
                    <a:pt x="602862" y="1077522"/>
                  </a:lnTo>
                  <a:cubicBezTo>
                    <a:pt x="606483" y="1076427"/>
                    <a:pt x="609682" y="1073593"/>
                    <a:pt x="610931" y="1070098"/>
                  </a:cubicBezTo>
                  <a:cubicBezTo>
                    <a:pt x="613219" y="1063741"/>
                    <a:pt x="609668" y="1057581"/>
                    <a:pt x="603816" y="1055013"/>
                  </a:cubicBezTo>
                  <a:cubicBezTo>
                    <a:pt x="595214" y="1051238"/>
                    <a:pt x="586626" y="1047463"/>
                    <a:pt x="578023" y="1043688"/>
                  </a:cubicBezTo>
                  <a:cubicBezTo>
                    <a:pt x="557900" y="972765"/>
                    <a:pt x="537790" y="901827"/>
                    <a:pt x="517667" y="830903"/>
                  </a:cubicBezTo>
                  <a:cubicBezTo>
                    <a:pt x="518719" y="826806"/>
                    <a:pt x="519772" y="822694"/>
                    <a:pt x="520824" y="818596"/>
                  </a:cubicBezTo>
                  <a:cubicBezTo>
                    <a:pt x="521063" y="818554"/>
                    <a:pt x="521287" y="818540"/>
                    <a:pt x="521526" y="818484"/>
                  </a:cubicBezTo>
                  <a:cubicBezTo>
                    <a:pt x="562334" y="809924"/>
                    <a:pt x="595972" y="780538"/>
                    <a:pt x="611871" y="742186"/>
                  </a:cubicBezTo>
                  <a:cubicBezTo>
                    <a:pt x="616502" y="731030"/>
                    <a:pt x="619169" y="719494"/>
                    <a:pt x="620109" y="707931"/>
                  </a:cubicBezTo>
                  <a:cubicBezTo>
                    <a:pt x="623336" y="739646"/>
                    <a:pt x="612180" y="772526"/>
                    <a:pt x="588225" y="794151"/>
                  </a:cubicBezTo>
                  <a:cubicBezTo>
                    <a:pt x="586331" y="795863"/>
                    <a:pt x="585194" y="797799"/>
                    <a:pt x="584647" y="799792"/>
                  </a:cubicBezTo>
                  <a:cubicBezTo>
                    <a:pt x="579890" y="801504"/>
                    <a:pt x="576480" y="805910"/>
                    <a:pt x="578290" y="812295"/>
                  </a:cubicBezTo>
                  <a:cubicBezTo>
                    <a:pt x="603494" y="901308"/>
                    <a:pt x="628683" y="990320"/>
                    <a:pt x="653887" y="1079332"/>
                  </a:cubicBezTo>
                  <a:cubicBezTo>
                    <a:pt x="654153" y="1080272"/>
                    <a:pt x="654504" y="1081128"/>
                    <a:pt x="654911" y="1081900"/>
                  </a:cubicBezTo>
                  <a:cubicBezTo>
                    <a:pt x="646954" y="1098403"/>
                    <a:pt x="638997" y="1114920"/>
                    <a:pt x="631041" y="1131423"/>
                  </a:cubicBezTo>
                  <a:close/>
                </a:path>
              </a:pathLst>
            </a:custGeom>
            <a:solidFill>
              <a:srgbClr val="254D7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810" dirty="0"/>
            </a:p>
          </p:txBody>
        </p:sp>
        <p:sp>
          <p:nvSpPr>
            <p:cNvPr id="35" name="TextBox 27">
              <a:extLst>
                <a:ext uri="{FF2B5EF4-FFF2-40B4-BE49-F238E27FC236}">
                  <a16:creationId xmlns:a16="http://schemas.microsoft.com/office/drawing/2014/main" id="{0CE97DA6-6875-F6F2-82E8-C94379318E87}"/>
                </a:ext>
              </a:extLst>
            </p:cNvPr>
            <p:cNvSpPr txBox="1"/>
            <p:nvPr/>
          </p:nvSpPr>
          <p:spPr>
            <a:xfrm>
              <a:off x="930706" y="852241"/>
              <a:ext cx="2339086" cy="42319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106"/>
                </a:lnSpc>
              </a:pPr>
              <a:r>
                <a:rPr lang="fr-FR" sz="1005" spc="13" dirty="0">
                  <a:solidFill>
                    <a:srgbClr val="254D72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En tant que fermier je suis protégé, le bail me permet d’exploiter le foncier sans l’acheter.</a:t>
              </a:r>
            </a:p>
          </p:txBody>
        </p:sp>
        <p:sp>
          <p:nvSpPr>
            <p:cNvPr id="38" name="Graphique 13">
              <a:extLst>
                <a:ext uri="{FF2B5EF4-FFF2-40B4-BE49-F238E27FC236}">
                  <a16:creationId xmlns:a16="http://schemas.microsoft.com/office/drawing/2014/main" id="{38B0E1DD-B02A-C445-11C2-1C8594534528}"/>
                </a:ext>
              </a:extLst>
            </p:cNvPr>
            <p:cNvSpPr/>
            <p:nvPr/>
          </p:nvSpPr>
          <p:spPr>
            <a:xfrm flipH="1">
              <a:off x="-17889" y="249126"/>
              <a:ext cx="981707" cy="724249"/>
            </a:xfrm>
            <a:custGeom>
              <a:avLst/>
              <a:gdLst>
                <a:gd name="connsiteX0" fmla="*/ 1216557 w 1224015"/>
                <a:gd name="connsiteY0" fmla="*/ 507700 h 911205"/>
                <a:gd name="connsiteX1" fmla="*/ 894403 w 1224015"/>
                <a:gd name="connsiteY1" fmla="*/ 511866 h 911205"/>
                <a:gd name="connsiteX2" fmla="*/ 890404 w 1224015"/>
                <a:gd name="connsiteY2" fmla="*/ 511350 h 911205"/>
                <a:gd name="connsiteX3" fmla="*/ 853157 w 1224015"/>
                <a:gd name="connsiteY3" fmla="*/ 511073 h 911205"/>
                <a:gd name="connsiteX4" fmla="*/ 853655 w 1224015"/>
                <a:gd name="connsiteY4" fmla="*/ 507258 h 911205"/>
                <a:gd name="connsiteX5" fmla="*/ 859626 w 1224015"/>
                <a:gd name="connsiteY5" fmla="*/ 245333 h 911205"/>
                <a:gd name="connsiteX6" fmla="*/ 895398 w 1224015"/>
                <a:gd name="connsiteY6" fmla="*/ 277549 h 911205"/>
                <a:gd name="connsiteX7" fmla="*/ 916814 w 1224015"/>
                <a:gd name="connsiteY7" fmla="*/ 255636 h 911205"/>
                <a:gd name="connsiteX8" fmla="*/ 857894 w 1224015"/>
                <a:gd name="connsiteY8" fmla="*/ 202594 h 911205"/>
                <a:gd name="connsiteX9" fmla="*/ 853471 w 1224015"/>
                <a:gd name="connsiteY9" fmla="*/ 198614 h 911205"/>
                <a:gd name="connsiteX10" fmla="*/ 823522 w 1224015"/>
                <a:gd name="connsiteY10" fmla="*/ 171651 h 911205"/>
                <a:gd name="connsiteX11" fmla="*/ 820536 w 1224015"/>
                <a:gd name="connsiteY11" fmla="*/ 17393 h 911205"/>
                <a:gd name="connsiteX12" fmla="*/ 803858 w 1224015"/>
                <a:gd name="connsiteY12" fmla="*/ 2465 h 911205"/>
                <a:gd name="connsiteX13" fmla="*/ 801628 w 1224015"/>
                <a:gd name="connsiteY13" fmla="*/ 2225 h 911205"/>
                <a:gd name="connsiteX14" fmla="*/ 743795 w 1224015"/>
                <a:gd name="connsiteY14" fmla="*/ 14 h 911205"/>
                <a:gd name="connsiteX15" fmla="*/ 731465 w 1224015"/>
                <a:gd name="connsiteY15" fmla="*/ 5911 h 911205"/>
                <a:gd name="connsiteX16" fmla="*/ 726102 w 1224015"/>
                <a:gd name="connsiteY16" fmla="*/ 17319 h 911205"/>
                <a:gd name="connsiteX17" fmla="*/ 724499 w 1224015"/>
                <a:gd name="connsiteY17" fmla="*/ 82469 h 911205"/>
                <a:gd name="connsiteX18" fmla="*/ 693389 w 1224015"/>
                <a:gd name="connsiteY18" fmla="*/ 54455 h 911205"/>
                <a:gd name="connsiteX19" fmla="*/ 681483 w 1224015"/>
                <a:gd name="connsiteY19" fmla="*/ 50530 h 911205"/>
                <a:gd name="connsiteX20" fmla="*/ 669301 w 1224015"/>
                <a:gd name="connsiteY20" fmla="*/ 54455 h 911205"/>
                <a:gd name="connsiteX21" fmla="*/ 505515 w 1224015"/>
                <a:gd name="connsiteY21" fmla="*/ 198595 h 911205"/>
                <a:gd name="connsiteX22" fmla="*/ 501000 w 1224015"/>
                <a:gd name="connsiteY22" fmla="*/ 202576 h 911205"/>
                <a:gd name="connsiteX23" fmla="*/ 440734 w 1224015"/>
                <a:gd name="connsiteY23" fmla="*/ 255617 h 911205"/>
                <a:gd name="connsiteX24" fmla="*/ 462648 w 1224015"/>
                <a:gd name="connsiteY24" fmla="*/ 277530 h 911205"/>
                <a:gd name="connsiteX25" fmla="*/ 499249 w 1224015"/>
                <a:gd name="connsiteY25" fmla="*/ 245315 h 911205"/>
                <a:gd name="connsiteX26" fmla="*/ 505349 w 1224015"/>
                <a:gd name="connsiteY26" fmla="*/ 507240 h 911205"/>
                <a:gd name="connsiteX27" fmla="*/ 505405 w 1224015"/>
                <a:gd name="connsiteY27" fmla="*/ 508051 h 911205"/>
                <a:gd name="connsiteX28" fmla="*/ 478811 w 1224015"/>
                <a:gd name="connsiteY28" fmla="*/ 511644 h 911205"/>
                <a:gd name="connsiteX29" fmla="*/ 427539 w 1224015"/>
                <a:gd name="connsiteY29" fmla="*/ 574490 h 911205"/>
                <a:gd name="connsiteX30" fmla="*/ 378386 w 1224015"/>
                <a:gd name="connsiteY30" fmla="*/ 529282 h 911205"/>
                <a:gd name="connsiteX31" fmla="*/ 257155 w 1224015"/>
                <a:gd name="connsiteY31" fmla="*/ 378157 h 911205"/>
                <a:gd name="connsiteX32" fmla="*/ 216665 w 1224015"/>
                <a:gd name="connsiteY32" fmla="*/ 327696 h 911205"/>
                <a:gd name="connsiteX33" fmla="*/ 179049 w 1224015"/>
                <a:gd name="connsiteY33" fmla="*/ 285308 h 911205"/>
                <a:gd name="connsiteX34" fmla="*/ 105311 w 1224015"/>
                <a:gd name="connsiteY34" fmla="*/ 293177 h 911205"/>
                <a:gd name="connsiteX35" fmla="*/ 55072 w 1224015"/>
                <a:gd name="connsiteY35" fmla="*/ 326037 h 911205"/>
                <a:gd name="connsiteX36" fmla="*/ 22 w 1224015"/>
                <a:gd name="connsiteY36" fmla="*/ 359746 h 911205"/>
                <a:gd name="connsiteX37" fmla="*/ 19410 w 1224015"/>
                <a:gd name="connsiteY37" fmla="*/ 398909 h 911205"/>
                <a:gd name="connsiteX38" fmla="*/ 64434 w 1224015"/>
                <a:gd name="connsiteY38" fmla="*/ 444763 h 911205"/>
                <a:gd name="connsiteX39" fmla="*/ 237453 w 1224015"/>
                <a:gd name="connsiteY39" fmla="*/ 620712 h 911205"/>
                <a:gd name="connsiteX40" fmla="*/ 431004 w 1224015"/>
                <a:gd name="connsiteY40" fmla="*/ 817524 h 911205"/>
                <a:gd name="connsiteX41" fmla="*/ 444549 w 1224015"/>
                <a:gd name="connsiteY41" fmla="*/ 828103 h 911205"/>
                <a:gd name="connsiteX42" fmla="*/ 1187862 w 1224015"/>
                <a:gd name="connsiteY42" fmla="*/ 911093 h 911205"/>
                <a:gd name="connsiteX43" fmla="*/ 1187862 w 1224015"/>
                <a:gd name="connsiteY43" fmla="*/ 880112 h 911205"/>
                <a:gd name="connsiteX44" fmla="*/ 455386 w 1224015"/>
                <a:gd name="connsiteY44" fmla="*/ 798321 h 911205"/>
                <a:gd name="connsiteX45" fmla="*/ 454004 w 1224015"/>
                <a:gd name="connsiteY45" fmla="*/ 796736 h 911205"/>
                <a:gd name="connsiteX46" fmla="*/ 144733 w 1224015"/>
                <a:gd name="connsiteY46" fmla="*/ 482230 h 911205"/>
                <a:gd name="connsiteX47" fmla="*/ 69042 w 1224015"/>
                <a:gd name="connsiteY47" fmla="*/ 405249 h 911205"/>
                <a:gd name="connsiteX48" fmla="*/ 49580 w 1224015"/>
                <a:gd name="connsiteY48" fmla="*/ 385455 h 911205"/>
                <a:gd name="connsiteX49" fmla="*/ 32643 w 1224015"/>
                <a:gd name="connsiteY49" fmla="*/ 365791 h 911205"/>
                <a:gd name="connsiteX50" fmla="*/ 65337 w 1224015"/>
                <a:gd name="connsiteY50" fmla="*/ 365569 h 911205"/>
                <a:gd name="connsiteX51" fmla="*/ 243019 w 1224015"/>
                <a:gd name="connsiteY51" fmla="*/ 491279 h 911205"/>
                <a:gd name="connsiteX52" fmla="*/ 394310 w 1224015"/>
                <a:gd name="connsiteY52" fmla="*/ 598338 h 911205"/>
                <a:gd name="connsiteX53" fmla="*/ 402972 w 1224015"/>
                <a:gd name="connsiteY53" fmla="*/ 609120 h 911205"/>
                <a:gd name="connsiteX54" fmla="*/ 416370 w 1224015"/>
                <a:gd name="connsiteY54" fmla="*/ 613948 h 911205"/>
                <a:gd name="connsiteX55" fmla="*/ 446650 w 1224015"/>
                <a:gd name="connsiteY55" fmla="*/ 635382 h 911205"/>
                <a:gd name="connsiteX56" fmla="*/ 454944 w 1224015"/>
                <a:gd name="connsiteY56" fmla="*/ 638184 h 911205"/>
                <a:gd name="connsiteX57" fmla="*/ 606879 w 1224015"/>
                <a:gd name="connsiteY57" fmla="*/ 679467 h 911205"/>
                <a:gd name="connsiteX58" fmla="*/ 842634 w 1224015"/>
                <a:gd name="connsiteY58" fmla="*/ 701527 h 911205"/>
                <a:gd name="connsiteX59" fmla="*/ 842634 w 1224015"/>
                <a:gd name="connsiteY59" fmla="*/ 670546 h 911205"/>
                <a:gd name="connsiteX60" fmla="*/ 664307 w 1224015"/>
                <a:gd name="connsiteY60" fmla="*/ 653867 h 911205"/>
                <a:gd name="connsiteX61" fmla="*/ 573632 w 1224015"/>
                <a:gd name="connsiteY61" fmla="*/ 645390 h 911205"/>
                <a:gd name="connsiteX62" fmla="*/ 495471 w 1224015"/>
                <a:gd name="connsiteY62" fmla="*/ 628766 h 911205"/>
                <a:gd name="connsiteX63" fmla="*/ 457616 w 1224015"/>
                <a:gd name="connsiteY63" fmla="*/ 576886 h 911205"/>
                <a:gd name="connsiteX64" fmla="*/ 507856 w 1224015"/>
                <a:gd name="connsiteY64" fmla="*/ 539639 h 911205"/>
                <a:gd name="connsiteX65" fmla="*/ 685833 w 1224015"/>
                <a:gd name="connsiteY65" fmla="*/ 540837 h 911205"/>
                <a:gd name="connsiteX66" fmla="*/ 890404 w 1224015"/>
                <a:gd name="connsiteY66" fmla="*/ 542330 h 911205"/>
                <a:gd name="connsiteX67" fmla="*/ 896799 w 1224015"/>
                <a:gd name="connsiteY67" fmla="*/ 541095 h 911205"/>
                <a:gd name="connsiteX68" fmla="*/ 908889 w 1224015"/>
                <a:gd name="connsiteY68" fmla="*/ 539308 h 911205"/>
                <a:gd name="connsiteX69" fmla="*/ 1200928 w 1224015"/>
                <a:gd name="connsiteY69" fmla="*/ 534442 h 911205"/>
                <a:gd name="connsiteX70" fmla="*/ 1216575 w 1224015"/>
                <a:gd name="connsiteY70" fmla="*/ 507682 h 911205"/>
                <a:gd name="connsiteX71" fmla="*/ 190881 w 1224015"/>
                <a:gd name="connsiteY71" fmla="*/ 344818 h 911205"/>
                <a:gd name="connsiteX72" fmla="*/ 227759 w 1224015"/>
                <a:gd name="connsiteY72" fmla="*/ 390782 h 911205"/>
                <a:gd name="connsiteX73" fmla="*/ 220480 w 1224015"/>
                <a:gd name="connsiteY73" fmla="*/ 384091 h 911205"/>
                <a:gd name="connsiteX74" fmla="*/ 168176 w 1224015"/>
                <a:gd name="connsiteY74" fmla="*/ 335971 h 911205"/>
                <a:gd name="connsiteX75" fmla="*/ 134375 w 1224015"/>
                <a:gd name="connsiteY75" fmla="*/ 305783 h 911205"/>
                <a:gd name="connsiteX76" fmla="*/ 190881 w 1224015"/>
                <a:gd name="connsiteY76" fmla="*/ 344818 h 911205"/>
                <a:gd name="connsiteX77" fmla="*/ 261154 w 1224015"/>
                <a:gd name="connsiteY77" fmla="*/ 466325 h 911205"/>
                <a:gd name="connsiteX78" fmla="*/ 160601 w 1224015"/>
                <a:gd name="connsiteY78" fmla="*/ 395168 h 911205"/>
                <a:gd name="connsiteX79" fmla="*/ 110324 w 1224015"/>
                <a:gd name="connsiteY79" fmla="*/ 359580 h 911205"/>
                <a:gd name="connsiteX80" fmla="*/ 86900 w 1224015"/>
                <a:gd name="connsiteY80" fmla="*/ 342514 h 911205"/>
                <a:gd name="connsiteX81" fmla="*/ 86845 w 1224015"/>
                <a:gd name="connsiteY81" fmla="*/ 332930 h 911205"/>
                <a:gd name="connsiteX82" fmla="*/ 98142 w 1224015"/>
                <a:gd name="connsiteY82" fmla="*/ 322536 h 911205"/>
                <a:gd name="connsiteX83" fmla="*/ 118563 w 1224015"/>
                <a:gd name="connsiteY83" fmla="*/ 332838 h 911205"/>
                <a:gd name="connsiteX84" fmla="*/ 157615 w 1224015"/>
                <a:gd name="connsiteY84" fmla="*/ 368352 h 911205"/>
                <a:gd name="connsiteX85" fmla="*/ 244051 w 1224015"/>
                <a:gd name="connsiteY85" fmla="*/ 447840 h 911205"/>
                <a:gd name="connsiteX86" fmla="*/ 274221 w 1224015"/>
                <a:gd name="connsiteY86" fmla="*/ 475577 h 911205"/>
                <a:gd name="connsiteX87" fmla="*/ 261154 w 1224015"/>
                <a:gd name="connsiteY87" fmla="*/ 466325 h 911205"/>
                <a:gd name="connsiteX88" fmla="*/ 668712 w 1224015"/>
                <a:gd name="connsiteY88" fmla="*/ 332451 h 911205"/>
                <a:gd name="connsiteX89" fmla="*/ 699895 w 1224015"/>
                <a:gd name="connsiteY89" fmla="*/ 397029 h 911205"/>
                <a:gd name="connsiteX90" fmla="*/ 703415 w 1224015"/>
                <a:gd name="connsiteY90" fmla="*/ 493583 h 911205"/>
                <a:gd name="connsiteX91" fmla="*/ 650042 w 1224015"/>
                <a:gd name="connsiteY91" fmla="*/ 494302 h 911205"/>
                <a:gd name="connsiteX92" fmla="*/ 648033 w 1224015"/>
                <a:gd name="connsiteY92" fmla="*/ 411810 h 911205"/>
                <a:gd name="connsiteX93" fmla="*/ 668712 w 1224015"/>
                <a:gd name="connsiteY93" fmla="*/ 332470 h 911205"/>
                <a:gd name="connsiteX94" fmla="*/ 672969 w 1224015"/>
                <a:gd name="connsiteY94" fmla="*/ 92421 h 911205"/>
                <a:gd name="connsiteX95" fmla="*/ 682257 w 1224015"/>
                <a:gd name="connsiteY95" fmla="*/ 85657 h 911205"/>
                <a:gd name="connsiteX96" fmla="*/ 723485 w 1224015"/>
                <a:gd name="connsiteY96" fmla="*/ 122775 h 911205"/>
                <a:gd name="connsiteX97" fmla="*/ 723430 w 1224015"/>
                <a:gd name="connsiteY97" fmla="*/ 124784 h 911205"/>
                <a:gd name="connsiteX98" fmla="*/ 754410 w 1224015"/>
                <a:gd name="connsiteY98" fmla="*/ 124784 h 911205"/>
                <a:gd name="connsiteX99" fmla="*/ 756714 w 1224015"/>
                <a:gd name="connsiteY99" fmla="*/ 31510 h 911205"/>
                <a:gd name="connsiteX100" fmla="*/ 789832 w 1224015"/>
                <a:gd name="connsiteY100" fmla="*/ 32782 h 911205"/>
                <a:gd name="connsiteX101" fmla="*/ 792744 w 1224015"/>
                <a:gd name="connsiteY101" fmla="*/ 182672 h 911205"/>
                <a:gd name="connsiteX102" fmla="*/ 806456 w 1224015"/>
                <a:gd name="connsiteY102" fmla="*/ 197489 h 911205"/>
                <a:gd name="connsiteX103" fmla="*/ 829917 w 1224015"/>
                <a:gd name="connsiteY103" fmla="*/ 218610 h 911205"/>
                <a:gd name="connsiteX104" fmla="*/ 823688 w 1224015"/>
                <a:gd name="connsiteY104" fmla="*/ 491961 h 911205"/>
                <a:gd name="connsiteX105" fmla="*/ 734414 w 1224015"/>
                <a:gd name="connsiteY105" fmla="*/ 493159 h 911205"/>
                <a:gd name="connsiteX106" fmla="*/ 729198 w 1224015"/>
                <a:gd name="connsiteY106" fmla="*/ 366860 h 911205"/>
                <a:gd name="connsiteX107" fmla="*/ 668970 w 1224015"/>
                <a:gd name="connsiteY107" fmla="*/ 301065 h 911205"/>
                <a:gd name="connsiteX108" fmla="*/ 616868 w 1224015"/>
                <a:gd name="connsiteY108" fmla="*/ 375337 h 911205"/>
                <a:gd name="connsiteX109" fmla="*/ 618988 w 1224015"/>
                <a:gd name="connsiteY109" fmla="*/ 494707 h 911205"/>
                <a:gd name="connsiteX110" fmla="*/ 536035 w 1224015"/>
                <a:gd name="connsiteY110" fmla="*/ 495813 h 911205"/>
                <a:gd name="connsiteX111" fmla="*/ 529585 w 1224015"/>
                <a:gd name="connsiteY111" fmla="*/ 218592 h 911205"/>
                <a:gd name="connsiteX112" fmla="*/ 672969 w 1224015"/>
                <a:gd name="connsiteY112" fmla="*/ 92421 h 911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</a:cxnLst>
              <a:rect l="l" t="t" r="r" b="b"/>
              <a:pathLst>
                <a:path w="1224015" h="911205">
                  <a:moveTo>
                    <a:pt x="1216557" y="507700"/>
                  </a:moveTo>
                  <a:cubicBezTo>
                    <a:pt x="1118455" y="449665"/>
                    <a:pt x="990939" y="451176"/>
                    <a:pt x="894403" y="511866"/>
                  </a:cubicBezTo>
                  <a:cubicBezTo>
                    <a:pt x="893168" y="511552"/>
                    <a:pt x="891842" y="511368"/>
                    <a:pt x="890404" y="511350"/>
                  </a:cubicBezTo>
                  <a:lnTo>
                    <a:pt x="853157" y="511073"/>
                  </a:lnTo>
                  <a:cubicBezTo>
                    <a:pt x="853452" y="509894"/>
                    <a:pt x="853618" y="508622"/>
                    <a:pt x="853655" y="507258"/>
                  </a:cubicBezTo>
                  <a:cubicBezTo>
                    <a:pt x="855645" y="419956"/>
                    <a:pt x="857636" y="332635"/>
                    <a:pt x="859626" y="245333"/>
                  </a:cubicBezTo>
                  <a:cubicBezTo>
                    <a:pt x="871550" y="256059"/>
                    <a:pt x="883474" y="266804"/>
                    <a:pt x="895398" y="277549"/>
                  </a:cubicBezTo>
                  <a:cubicBezTo>
                    <a:pt x="909976" y="290689"/>
                    <a:pt x="931466" y="268831"/>
                    <a:pt x="916814" y="255636"/>
                  </a:cubicBezTo>
                  <a:cubicBezTo>
                    <a:pt x="897168" y="237961"/>
                    <a:pt x="877540" y="220269"/>
                    <a:pt x="857894" y="202594"/>
                  </a:cubicBezTo>
                  <a:cubicBezTo>
                    <a:pt x="856714" y="200917"/>
                    <a:pt x="855203" y="199590"/>
                    <a:pt x="853471" y="198614"/>
                  </a:cubicBezTo>
                  <a:cubicBezTo>
                    <a:pt x="843482" y="189620"/>
                    <a:pt x="833511" y="180644"/>
                    <a:pt x="823522" y="171651"/>
                  </a:cubicBezTo>
                  <a:cubicBezTo>
                    <a:pt x="822527" y="120231"/>
                    <a:pt x="821532" y="68812"/>
                    <a:pt x="820536" y="17393"/>
                  </a:cubicBezTo>
                  <a:cubicBezTo>
                    <a:pt x="820334" y="7054"/>
                    <a:pt x="811875" y="2078"/>
                    <a:pt x="803858" y="2465"/>
                  </a:cubicBezTo>
                  <a:cubicBezTo>
                    <a:pt x="803139" y="2354"/>
                    <a:pt x="802402" y="2262"/>
                    <a:pt x="801628" y="2225"/>
                  </a:cubicBezTo>
                  <a:cubicBezTo>
                    <a:pt x="782350" y="1488"/>
                    <a:pt x="763072" y="751"/>
                    <a:pt x="743795" y="14"/>
                  </a:cubicBezTo>
                  <a:cubicBezTo>
                    <a:pt x="737989" y="-208"/>
                    <a:pt x="733879" y="2281"/>
                    <a:pt x="731465" y="5911"/>
                  </a:cubicBezTo>
                  <a:cubicBezTo>
                    <a:pt x="728369" y="8399"/>
                    <a:pt x="726231" y="12196"/>
                    <a:pt x="726102" y="17319"/>
                  </a:cubicBezTo>
                  <a:cubicBezTo>
                    <a:pt x="725568" y="39030"/>
                    <a:pt x="725033" y="60758"/>
                    <a:pt x="724499" y="82469"/>
                  </a:cubicBezTo>
                  <a:cubicBezTo>
                    <a:pt x="714123" y="73125"/>
                    <a:pt x="703765" y="63799"/>
                    <a:pt x="693389" y="54455"/>
                  </a:cubicBezTo>
                  <a:cubicBezTo>
                    <a:pt x="689629" y="51064"/>
                    <a:pt x="685427" y="50032"/>
                    <a:pt x="681483" y="50530"/>
                  </a:cubicBezTo>
                  <a:cubicBezTo>
                    <a:pt x="677447" y="50014"/>
                    <a:pt x="673153" y="51064"/>
                    <a:pt x="669301" y="54455"/>
                  </a:cubicBezTo>
                  <a:cubicBezTo>
                    <a:pt x="614712" y="102502"/>
                    <a:pt x="560105" y="150549"/>
                    <a:pt x="505515" y="198595"/>
                  </a:cubicBezTo>
                  <a:cubicBezTo>
                    <a:pt x="503746" y="199572"/>
                    <a:pt x="502198" y="200899"/>
                    <a:pt x="501000" y="202576"/>
                  </a:cubicBezTo>
                  <a:cubicBezTo>
                    <a:pt x="480911" y="220250"/>
                    <a:pt x="460823" y="237943"/>
                    <a:pt x="440734" y="255617"/>
                  </a:cubicBezTo>
                  <a:cubicBezTo>
                    <a:pt x="425733" y="268813"/>
                    <a:pt x="447719" y="290652"/>
                    <a:pt x="462648" y="277530"/>
                  </a:cubicBezTo>
                  <a:cubicBezTo>
                    <a:pt x="474848" y="266786"/>
                    <a:pt x="487049" y="256059"/>
                    <a:pt x="499249" y="245315"/>
                  </a:cubicBezTo>
                  <a:cubicBezTo>
                    <a:pt x="501276" y="332635"/>
                    <a:pt x="503322" y="419938"/>
                    <a:pt x="505349" y="507240"/>
                  </a:cubicBezTo>
                  <a:cubicBezTo>
                    <a:pt x="505349" y="507516"/>
                    <a:pt x="505405" y="507774"/>
                    <a:pt x="505405" y="508051"/>
                  </a:cubicBezTo>
                  <a:cubicBezTo>
                    <a:pt x="496356" y="508603"/>
                    <a:pt x="487436" y="509672"/>
                    <a:pt x="478811" y="511644"/>
                  </a:cubicBezTo>
                  <a:cubicBezTo>
                    <a:pt x="445950" y="519164"/>
                    <a:pt x="428718" y="545795"/>
                    <a:pt x="427539" y="574490"/>
                  </a:cubicBezTo>
                  <a:cubicBezTo>
                    <a:pt x="411155" y="559415"/>
                    <a:pt x="394770" y="544357"/>
                    <a:pt x="378386" y="529282"/>
                  </a:cubicBezTo>
                  <a:cubicBezTo>
                    <a:pt x="337970" y="478913"/>
                    <a:pt x="297572" y="428526"/>
                    <a:pt x="257155" y="378157"/>
                  </a:cubicBezTo>
                  <a:cubicBezTo>
                    <a:pt x="243664" y="361331"/>
                    <a:pt x="230174" y="344523"/>
                    <a:pt x="216665" y="327696"/>
                  </a:cubicBezTo>
                  <a:cubicBezTo>
                    <a:pt x="204943" y="313081"/>
                    <a:pt x="193922" y="296918"/>
                    <a:pt x="179049" y="285308"/>
                  </a:cubicBezTo>
                  <a:cubicBezTo>
                    <a:pt x="157118" y="268186"/>
                    <a:pt x="120037" y="265883"/>
                    <a:pt x="105311" y="293177"/>
                  </a:cubicBezTo>
                  <a:cubicBezTo>
                    <a:pt x="82440" y="290708"/>
                    <a:pt x="57081" y="303479"/>
                    <a:pt x="55072" y="326037"/>
                  </a:cubicBezTo>
                  <a:cubicBezTo>
                    <a:pt x="30708" y="320029"/>
                    <a:pt x="1072" y="330719"/>
                    <a:pt x="22" y="359746"/>
                  </a:cubicBezTo>
                  <a:cubicBezTo>
                    <a:pt x="-531" y="375116"/>
                    <a:pt x="9513" y="388293"/>
                    <a:pt x="19410" y="398909"/>
                  </a:cubicBezTo>
                  <a:cubicBezTo>
                    <a:pt x="33988" y="414556"/>
                    <a:pt x="49432" y="429503"/>
                    <a:pt x="64434" y="444763"/>
                  </a:cubicBezTo>
                  <a:cubicBezTo>
                    <a:pt x="122101" y="503406"/>
                    <a:pt x="179786" y="562050"/>
                    <a:pt x="237453" y="620712"/>
                  </a:cubicBezTo>
                  <a:cubicBezTo>
                    <a:pt x="301976" y="686322"/>
                    <a:pt x="366481" y="751914"/>
                    <a:pt x="431004" y="817524"/>
                  </a:cubicBezTo>
                  <a:cubicBezTo>
                    <a:pt x="433012" y="822832"/>
                    <a:pt x="437528" y="827311"/>
                    <a:pt x="444549" y="828103"/>
                  </a:cubicBezTo>
                  <a:lnTo>
                    <a:pt x="1187862" y="911093"/>
                  </a:lnTo>
                  <a:cubicBezTo>
                    <a:pt x="1207655" y="913304"/>
                    <a:pt x="1207489" y="882305"/>
                    <a:pt x="1187862" y="880112"/>
                  </a:cubicBezTo>
                  <a:cubicBezTo>
                    <a:pt x="943703" y="852854"/>
                    <a:pt x="699545" y="825597"/>
                    <a:pt x="455386" y="798321"/>
                  </a:cubicBezTo>
                  <a:cubicBezTo>
                    <a:pt x="454962" y="797786"/>
                    <a:pt x="454520" y="797252"/>
                    <a:pt x="454004" y="796736"/>
                  </a:cubicBezTo>
                  <a:cubicBezTo>
                    <a:pt x="350907" y="691907"/>
                    <a:pt x="247811" y="587078"/>
                    <a:pt x="144733" y="482230"/>
                  </a:cubicBezTo>
                  <a:cubicBezTo>
                    <a:pt x="119502" y="456576"/>
                    <a:pt x="94272" y="430922"/>
                    <a:pt x="69042" y="405249"/>
                  </a:cubicBezTo>
                  <a:cubicBezTo>
                    <a:pt x="62554" y="398651"/>
                    <a:pt x="56067" y="392053"/>
                    <a:pt x="49580" y="385455"/>
                  </a:cubicBezTo>
                  <a:cubicBezTo>
                    <a:pt x="44124" y="379908"/>
                    <a:pt x="35573" y="373163"/>
                    <a:pt x="32643" y="365791"/>
                  </a:cubicBezTo>
                  <a:cubicBezTo>
                    <a:pt x="24275" y="344725"/>
                    <a:pt x="58979" y="361257"/>
                    <a:pt x="65337" y="365569"/>
                  </a:cubicBezTo>
                  <a:cubicBezTo>
                    <a:pt x="125363" y="406207"/>
                    <a:pt x="183841" y="449407"/>
                    <a:pt x="243019" y="491279"/>
                  </a:cubicBezTo>
                  <a:cubicBezTo>
                    <a:pt x="293443" y="526960"/>
                    <a:pt x="343867" y="562658"/>
                    <a:pt x="394310" y="598338"/>
                  </a:cubicBezTo>
                  <a:cubicBezTo>
                    <a:pt x="397203" y="601932"/>
                    <a:pt x="400078" y="605526"/>
                    <a:pt x="402972" y="609120"/>
                  </a:cubicBezTo>
                  <a:cubicBezTo>
                    <a:pt x="406953" y="614096"/>
                    <a:pt x="411892" y="615202"/>
                    <a:pt x="416370" y="613948"/>
                  </a:cubicBezTo>
                  <a:cubicBezTo>
                    <a:pt x="426470" y="621099"/>
                    <a:pt x="436551" y="628232"/>
                    <a:pt x="446650" y="635382"/>
                  </a:cubicBezTo>
                  <a:cubicBezTo>
                    <a:pt x="449507" y="637391"/>
                    <a:pt x="452308" y="638221"/>
                    <a:pt x="454944" y="638184"/>
                  </a:cubicBezTo>
                  <a:cubicBezTo>
                    <a:pt x="494310" y="674933"/>
                    <a:pt x="556142" y="674712"/>
                    <a:pt x="606879" y="679467"/>
                  </a:cubicBezTo>
                  <a:cubicBezTo>
                    <a:pt x="685464" y="686820"/>
                    <a:pt x="764049" y="694174"/>
                    <a:pt x="842634" y="701527"/>
                  </a:cubicBezTo>
                  <a:cubicBezTo>
                    <a:pt x="862483" y="703388"/>
                    <a:pt x="862354" y="672389"/>
                    <a:pt x="842634" y="670546"/>
                  </a:cubicBezTo>
                  <a:cubicBezTo>
                    <a:pt x="783198" y="664981"/>
                    <a:pt x="723743" y="659415"/>
                    <a:pt x="664307" y="653867"/>
                  </a:cubicBezTo>
                  <a:cubicBezTo>
                    <a:pt x="634082" y="651048"/>
                    <a:pt x="603857" y="648210"/>
                    <a:pt x="573632" y="645390"/>
                  </a:cubicBezTo>
                  <a:cubicBezTo>
                    <a:pt x="547369" y="642920"/>
                    <a:pt x="519393" y="640967"/>
                    <a:pt x="495471" y="628766"/>
                  </a:cubicBezTo>
                  <a:cubicBezTo>
                    <a:pt x="475659" y="618667"/>
                    <a:pt x="457174" y="600661"/>
                    <a:pt x="457616" y="576886"/>
                  </a:cubicBezTo>
                  <a:cubicBezTo>
                    <a:pt x="458169" y="547748"/>
                    <a:pt x="482939" y="540155"/>
                    <a:pt x="507856" y="539639"/>
                  </a:cubicBezTo>
                  <a:cubicBezTo>
                    <a:pt x="567089" y="538423"/>
                    <a:pt x="626581" y="540413"/>
                    <a:pt x="685833" y="540837"/>
                  </a:cubicBezTo>
                  <a:cubicBezTo>
                    <a:pt x="754023" y="541335"/>
                    <a:pt x="822214" y="541833"/>
                    <a:pt x="890404" y="542330"/>
                  </a:cubicBezTo>
                  <a:cubicBezTo>
                    <a:pt x="892837" y="542330"/>
                    <a:pt x="894956" y="541906"/>
                    <a:pt x="896799" y="541095"/>
                  </a:cubicBezTo>
                  <a:cubicBezTo>
                    <a:pt x="900411" y="542330"/>
                    <a:pt x="904595" y="542035"/>
                    <a:pt x="908889" y="539308"/>
                  </a:cubicBezTo>
                  <a:cubicBezTo>
                    <a:pt x="996486" y="483668"/>
                    <a:pt x="1111544" y="481548"/>
                    <a:pt x="1200928" y="534442"/>
                  </a:cubicBezTo>
                  <a:cubicBezTo>
                    <a:pt x="1218123" y="544615"/>
                    <a:pt x="1233733" y="517837"/>
                    <a:pt x="1216575" y="507682"/>
                  </a:cubicBezTo>
                  <a:close/>
                  <a:moveTo>
                    <a:pt x="190881" y="344818"/>
                  </a:moveTo>
                  <a:cubicBezTo>
                    <a:pt x="203174" y="360133"/>
                    <a:pt x="215467" y="375448"/>
                    <a:pt x="227759" y="390782"/>
                  </a:cubicBezTo>
                  <a:cubicBezTo>
                    <a:pt x="225327" y="388552"/>
                    <a:pt x="222912" y="386322"/>
                    <a:pt x="220480" y="384091"/>
                  </a:cubicBezTo>
                  <a:cubicBezTo>
                    <a:pt x="203045" y="368058"/>
                    <a:pt x="185610" y="352024"/>
                    <a:pt x="168176" y="335971"/>
                  </a:cubicBezTo>
                  <a:cubicBezTo>
                    <a:pt x="157394" y="326056"/>
                    <a:pt x="146613" y="314611"/>
                    <a:pt x="134375" y="305783"/>
                  </a:cubicBezTo>
                  <a:cubicBezTo>
                    <a:pt x="150372" y="288643"/>
                    <a:pt x="183233" y="335289"/>
                    <a:pt x="190881" y="344818"/>
                  </a:cubicBezTo>
                  <a:close/>
                  <a:moveTo>
                    <a:pt x="261154" y="466325"/>
                  </a:moveTo>
                  <a:cubicBezTo>
                    <a:pt x="227630" y="442606"/>
                    <a:pt x="194125" y="418887"/>
                    <a:pt x="160601" y="395168"/>
                  </a:cubicBezTo>
                  <a:cubicBezTo>
                    <a:pt x="143848" y="383299"/>
                    <a:pt x="127077" y="371449"/>
                    <a:pt x="110324" y="359580"/>
                  </a:cubicBezTo>
                  <a:cubicBezTo>
                    <a:pt x="102584" y="354106"/>
                    <a:pt x="94880" y="348080"/>
                    <a:pt x="86900" y="342514"/>
                  </a:cubicBezTo>
                  <a:cubicBezTo>
                    <a:pt x="87932" y="339786"/>
                    <a:pt x="88061" y="336561"/>
                    <a:pt x="86845" y="332930"/>
                  </a:cubicBezTo>
                  <a:cubicBezTo>
                    <a:pt x="84725" y="326517"/>
                    <a:pt x="92337" y="322462"/>
                    <a:pt x="98142" y="322536"/>
                  </a:cubicBezTo>
                  <a:cubicBezTo>
                    <a:pt x="105422" y="322628"/>
                    <a:pt x="113218" y="328599"/>
                    <a:pt x="118563" y="332838"/>
                  </a:cubicBezTo>
                  <a:cubicBezTo>
                    <a:pt x="132293" y="343693"/>
                    <a:pt x="144733" y="356502"/>
                    <a:pt x="157615" y="368352"/>
                  </a:cubicBezTo>
                  <a:cubicBezTo>
                    <a:pt x="186421" y="394855"/>
                    <a:pt x="215227" y="421338"/>
                    <a:pt x="244051" y="447840"/>
                  </a:cubicBezTo>
                  <a:cubicBezTo>
                    <a:pt x="254114" y="457092"/>
                    <a:pt x="264158" y="466344"/>
                    <a:pt x="274221" y="475577"/>
                  </a:cubicBezTo>
                  <a:lnTo>
                    <a:pt x="261154" y="466325"/>
                  </a:lnTo>
                  <a:close/>
                  <a:moveTo>
                    <a:pt x="668712" y="332451"/>
                  </a:moveTo>
                  <a:cubicBezTo>
                    <a:pt x="699563" y="324784"/>
                    <a:pt x="699268" y="379816"/>
                    <a:pt x="699895" y="397029"/>
                  </a:cubicBezTo>
                  <a:cubicBezTo>
                    <a:pt x="701074" y="429208"/>
                    <a:pt x="702254" y="461386"/>
                    <a:pt x="703415" y="493583"/>
                  </a:cubicBezTo>
                  <a:cubicBezTo>
                    <a:pt x="685630" y="493823"/>
                    <a:pt x="667827" y="494062"/>
                    <a:pt x="650042" y="494302"/>
                  </a:cubicBezTo>
                  <a:cubicBezTo>
                    <a:pt x="649121" y="466805"/>
                    <a:pt x="648402" y="439307"/>
                    <a:pt x="648033" y="411810"/>
                  </a:cubicBezTo>
                  <a:cubicBezTo>
                    <a:pt x="647757" y="390929"/>
                    <a:pt x="640182" y="339547"/>
                    <a:pt x="668712" y="332470"/>
                  </a:cubicBezTo>
                  <a:close/>
                  <a:moveTo>
                    <a:pt x="672969" y="92421"/>
                  </a:moveTo>
                  <a:cubicBezTo>
                    <a:pt x="677300" y="91518"/>
                    <a:pt x="680396" y="88938"/>
                    <a:pt x="682257" y="85657"/>
                  </a:cubicBezTo>
                  <a:cubicBezTo>
                    <a:pt x="696006" y="98024"/>
                    <a:pt x="709736" y="110408"/>
                    <a:pt x="723485" y="122775"/>
                  </a:cubicBezTo>
                  <a:cubicBezTo>
                    <a:pt x="723485" y="123438"/>
                    <a:pt x="723448" y="124102"/>
                    <a:pt x="723430" y="124784"/>
                  </a:cubicBezTo>
                  <a:cubicBezTo>
                    <a:pt x="722932" y="144725"/>
                    <a:pt x="753913" y="144725"/>
                    <a:pt x="754410" y="124784"/>
                  </a:cubicBezTo>
                  <a:cubicBezTo>
                    <a:pt x="755184" y="93693"/>
                    <a:pt x="755940" y="62601"/>
                    <a:pt x="756714" y="31510"/>
                  </a:cubicBezTo>
                  <a:cubicBezTo>
                    <a:pt x="767753" y="31934"/>
                    <a:pt x="778793" y="32358"/>
                    <a:pt x="789832" y="32782"/>
                  </a:cubicBezTo>
                  <a:cubicBezTo>
                    <a:pt x="790809" y="82745"/>
                    <a:pt x="791768" y="132708"/>
                    <a:pt x="792744" y="182672"/>
                  </a:cubicBezTo>
                  <a:cubicBezTo>
                    <a:pt x="792929" y="191739"/>
                    <a:pt x="799453" y="196678"/>
                    <a:pt x="806456" y="197489"/>
                  </a:cubicBezTo>
                  <a:cubicBezTo>
                    <a:pt x="814270" y="204530"/>
                    <a:pt x="822103" y="211570"/>
                    <a:pt x="829917" y="218610"/>
                  </a:cubicBezTo>
                  <a:cubicBezTo>
                    <a:pt x="827835" y="309727"/>
                    <a:pt x="825771" y="400844"/>
                    <a:pt x="823688" y="491961"/>
                  </a:cubicBezTo>
                  <a:cubicBezTo>
                    <a:pt x="793924" y="492367"/>
                    <a:pt x="764178" y="492754"/>
                    <a:pt x="734414" y="493159"/>
                  </a:cubicBezTo>
                  <a:cubicBezTo>
                    <a:pt x="733105" y="451268"/>
                    <a:pt x="733935" y="408419"/>
                    <a:pt x="729198" y="366860"/>
                  </a:cubicBezTo>
                  <a:cubicBezTo>
                    <a:pt x="725586" y="335105"/>
                    <a:pt x="706235" y="298245"/>
                    <a:pt x="668970" y="301065"/>
                  </a:cubicBezTo>
                  <a:cubicBezTo>
                    <a:pt x="631539" y="303903"/>
                    <a:pt x="617790" y="343380"/>
                    <a:pt x="616868" y="375337"/>
                  </a:cubicBezTo>
                  <a:cubicBezTo>
                    <a:pt x="615726" y="414998"/>
                    <a:pt x="617477" y="454991"/>
                    <a:pt x="618988" y="494707"/>
                  </a:cubicBezTo>
                  <a:cubicBezTo>
                    <a:pt x="591343" y="495076"/>
                    <a:pt x="563680" y="495445"/>
                    <a:pt x="536035" y="495813"/>
                  </a:cubicBezTo>
                  <a:cubicBezTo>
                    <a:pt x="533879" y="403406"/>
                    <a:pt x="531723" y="310999"/>
                    <a:pt x="529585" y="218592"/>
                  </a:cubicBezTo>
                  <a:lnTo>
                    <a:pt x="672969" y="92421"/>
                  </a:lnTo>
                  <a:close/>
                </a:path>
              </a:pathLst>
            </a:custGeom>
            <a:solidFill>
              <a:srgbClr val="254D7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810" dirty="0"/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EB472DF1-4E52-C293-0479-F196B3F4E11A}"/>
                </a:ext>
              </a:extLst>
            </p:cNvPr>
            <p:cNvSpPr txBox="1"/>
            <p:nvPr/>
          </p:nvSpPr>
          <p:spPr>
            <a:xfrm>
              <a:off x="201409" y="1409078"/>
              <a:ext cx="3294101" cy="31032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sz="1608" b="1" dirty="0">
                  <a:solidFill>
                    <a:srgbClr val="EA6A64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MES DROITS</a:t>
              </a:r>
            </a:p>
            <a:p>
              <a:pPr marL="92075" indent="-92075">
                <a:lnSpc>
                  <a:spcPts val="1400"/>
                </a:lnSpc>
                <a:buFont typeface="Arial" panose="020B0604020202020204" pitchFamily="34" charset="0"/>
                <a:buChar char="•"/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Utiliser librement le bien loué, </a:t>
              </a: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j</a:t>
              </a: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e</a:t>
              </a:r>
              <a:r>
                <a:rPr lang="fr-FR" sz="1004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 peux apporter des modifications au fonds après information ou autorisation de mon bailleur.</a:t>
              </a:r>
            </a:p>
            <a:p>
              <a:pPr marL="92075" indent="-92075">
                <a:lnSpc>
                  <a:spcPts val="1400"/>
                </a:lnSpc>
                <a:buFont typeface="Arial" panose="020B0604020202020204" pitchFamily="34" charset="0"/>
                <a:buChar char="•"/>
                <a:tabLst>
                  <a:tab pos="92075" algn="l"/>
                </a:tabLst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Mettre à disposition de la société dans laquelle </a:t>
              </a:r>
              <a:b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</a:b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je suis associé exploitant après accord de mon bailleur.</a:t>
              </a:r>
            </a:p>
            <a:p>
              <a:pPr marL="88900" marR="0" lvl="0" indent="-8890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88900" algn="l"/>
                </a:tabLst>
                <a:defRPr/>
              </a:pPr>
              <a:r>
                <a:rPr kumimoji="0" lang="fr-FR" sz="1004" b="1" i="0" u="none" strike="noStrike" kern="1200" cap="none" spc="14" normalizeH="0" baseline="0" noProof="0" dirty="0">
                  <a:ln>
                    <a:noFill/>
                  </a:ln>
                  <a:solidFill>
                    <a:srgbClr val="254D72"/>
                  </a:solidFill>
                  <a:effectLst/>
                  <a:uLnTx/>
                  <a:uFillTx/>
                  <a:latin typeface="Helvetica" panose="020B0604020202020204" pitchFamily="34" charset="0"/>
                  <a:ea typeface="+mn-ea"/>
                  <a:cs typeface="+mn-cs"/>
                </a:rPr>
                <a:t>Céder le bail après avoir obtenu l’autorisation préalable de mon bailleur ou du TPBR.</a:t>
              </a:r>
            </a:p>
            <a:p>
              <a:pPr marL="88900" marR="0" lvl="0" indent="-8890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88900" algn="l"/>
                </a:tabLst>
                <a:defRPr/>
              </a:pPr>
              <a:r>
                <a:rPr kumimoji="0" lang="fr-FR" sz="1004" b="1" i="0" u="none" strike="noStrike" kern="1200" cap="none" spc="14" normalizeH="0" baseline="0" noProof="0" dirty="0">
                  <a:ln>
                    <a:noFill/>
                  </a:ln>
                  <a:solidFill>
                    <a:srgbClr val="254D72"/>
                  </a:solidFill>
                  <a:effectLst/>
                  <a:uLnTx/>
                  <a:uFillTx/>
                  <a:latin typeface="Helvetica" panose="020B0604020202020204" pitchFamily="34" charset="0"/>
                  <a:ea typeface="+mn-ea"/>
                  <a:cs typeface="+mn-cs"/>
                </a:rPr>
                <a:t>Préempter lors de la vente du terrain à certaines conditions.</a:t>
              </a:r>
            </a:p>
            <a:p>
              <a:pPr marL="88900" marR="0" lvl="0" indent="-8890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88900" algn="l"/>
                </a:tabLst>
                <a:defRPr/>
              </a:pPr>
              <a:endParaRPr kumimoji="0" lang="fr-FR" sz="1004" b="1" i="0" u="none" strike="noStrike" kern="1200" cap="none" spc="14" normalizeH="0" baseline="0" noProof="0" dirty="0">
                <a:ln>
                  <a:noFill/>
                </a:ln>
                <a:solidFill>
                  <a:srgbClr val="254D7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endParaRPr>
            </a:p>
            <a:p>
              <a:pPr>
                <a:lnSpc>
                  <a:spcPts val="1400"/>
                </a:lnSpc>
                <a:spcBef>
                  <a:spcPts val="1206"/>
                </a:spcBef>
              </a:pPr>
              <a:r>
                <a:rPr lang="en-US" sz="1608" b="1" dirty="0">
                  <a:solidFill>
                    <a:srgbClr val="EA6A64"/>
                  </a:solidFill>
                  <a:latin typeface="Helvetica" panose="020B0604020202020204" pitchFamily="34" charset="0"/>
                </a:rPr>
                <a:t>MES DEVOIRS</a:t>
              </a:r>
            </a:p>
            <a:p>
              <a:pPr marL="92075" indent="-92075">
                <a:lnSpc>
                  <a:spcPts val="1400"/>
                </a:lnSpc>
                <a:buFont typeface="Arial" panose="020B0604020202020204" pitchFamily="34" charset="0"/>
                <a:buChar char="•"/>
                <a:tabLst>
                  <a:tab pos="92075" algn="l"/>
                </a:tabLst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Payer le fermage aux échéances fixées</a:t>
              </a:r>
            </a:p>
            <a:p>
              <a:pPr marL="92075" indent="-92075">
                <a:lnSpc>
                  <a:spcPts val="1400"/>
                </a:lnSpc>
                <a:buFont typeface="Arial" panose="020B0604020202020204" pitchFamily="34" charset="0"/>
                <a:buChar char="•"/>
                <a:tabLst>
                  <a:tab pos="92075" algn="l"/>
                </a:tabLst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Entretenir le bien</a:t>
              </a:r>
            </a:p>
            <a:p>
              <a:pPr marL="92075" indent="-92075">
                <a:lnSpc>
                  <a:spcPts val="1400"/>
                </a:lnSpc>
                <a:buFont typeface="Arial" panose="020B0604020202020204" pitchFamily="34" charset="0"/>
                <a:buChar char="•"/>
                <a:tabLst>
                  <a:tab pos="92075" algn="l"/>
                </a:tabLst>
              </a:pPr>
              <a:r>
                <a:rPr lang="fr-FR" sz="1004" b="1" spc="14" dirty="0">
                  <a:solidFill>
                    <a:srgbClr val="254D72"/>
                  </a:solidFill>
                  <a:latin typeface="Helvetica" panose="020B0604020202020204" pitchFamily="34" charset="0"/>
                </a:rPr>
                <a:t>Informer mon bailleur des dégâts et usurpations</a:t>
              </a:r>
            </a:p>
          </p:txBody>
        </p:sp>
        <p:sp>
          <p:nvSpPr>
            <p:cNvPr id="40" name="TextBox 29">
              <a:extLst>
                <a:ext uri="{FF2B5EF4-FFF2-40B4-BE49-F238E27FC236}">
                  <a16:creationId xmlns:a16="http://schemas.microsoft.com/office/drawing/2014/main" id="{507DC91B-E5E6-15B9-84EB-2152FF5207FA}"/>
                </a:ext>
              </a:extLst>
            </p:cNvPr>
            <p:cNvSpPr txBox="1"/>
            <p:nvPr/>
          </p:nvSpPr>
          <p:spPr>
            <a:xfrm>
              <a:off x="1140422" y="300886"/>
              <a:ext cx="2578099" cy="43160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683"/>
                </a:lnSpc>
              </a:pPr>
              <a:r>
                <a:rPr lang="fr-FR" sz="1402" b="1" spc="-13" dirty="0">
                  <a:solidFill>
                    <a:schemeClr val="bg1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QUELS ENGAGEMENTS POUR MOI, PRENEUR ?</a:t>
              </a:r>
            </a:p>
          </p:txBody>
        </p:sp>
      </p:grpSp>
      <p:sp>
        <p:nvSpPr>
          <p:cNvPr id="45" name="TextBox 12">
            <a:extLst>
              <a:ext uri="{FF2B5EF4-FFF2-40B4-BE49-F238E27FC236}">
                <a16:creationId xmlns:a16="http://schemas.microsoft.com/office/drawing/2014/main" id="{A942A586-DDB4-6228-36CE-231F37539DBB}"/>
              </a:ext>
            </a:extLst>
          </p:cNvPr>
          <p:cNvSpPr txBox="1"/>
          <p:nvPr/>
        </p:nvSpPr>
        <p:spPr>
          <a:xfrm>
            <a:off x="7628036" y="300886"/>
            <a:ext cx="2927673" cy="424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3"/>
              </a:lnSpc>
            </a:pPr>
            <a:r>
              <a:rPr lang="fr-FR" sz="1402" b="1" spc="-13" noProof="1">
                <a:solidFill>
                  <a:srgbClr val="EA6A64"/>
                </a:solidFill>
                <a:latin typeface="Helvetica" panose="020B0604020202020204" pitchFamily="34" charset="0"/>
              </a:rPr>
              <a:t>QUELLES CONDITIONS </a:t>
            </a:r>
            <a:br>
              <a:rPr lang="fr-FR" sz="1402" b="1" spc="-13" noProof="1">
                <a:solidFill>
                  <a:srgbClr val="EA6A64"/>
                </a:solidFill>
                <a:latin typeface="Helvetica" panose="020B0604020202020204" pitchFamily="34" charset="0"/>
              </a:rPr>
            </a:br>
            <a:r>
              <a:rPr lang="fr-FR" sz="1402" b="1" spc="-13" noProof="1">
                <a:solidFill>
                  <a:srgbClr val="EA6A64"/>
                </a:solidFill>
                <a:latin typeface="Helvetica" panose="020B0604020202020204" pitchFamily="34" charset="0"/>
              </a:rPr>
              <a:t>POUR MON BAIL RURAL ?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09939A34-08AF-035C-23ED-3A4F6DBF440B}"/>
              </a:ext>
            </a:extLst>
          </p:cNvPr>
          <p:cNvSpPr txBox="1"/>
          <p:nvPr/>
        </p:nvSpPr>
        <p:spPr>
          <a:xfrm>
            <a:off x="7687242" y="1697239"/>
            <a:ext cx="2946657" cy="3016210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>
              <a:lnSpc>
                <a:spcPts val="1200"/>
              </a:lnSpc>
            </a:pPr>
            <a:r>
              <a:rPr lang="en-US" sz="1608" b="1" dirty="0">
                <a:solidFill>
                  <a:srgbClr val="83DCA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SA FORME  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Écrite pour faire force de preuve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Verbale possible mais moins sécurisant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L’enregistrement est recommandé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Devant notaire dès une durée de 12 ans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Signé par l’ensemble des propriétaires</a:t>
            </a:r>
          </a:p>
          <a:p>
            <a:pPr>
              <a:lnSpc>
                <a:spcPts val="1200"/>
              </a:lnSpc>
            </a:pPr>
            <a:endParaRPr lang="en-US" sz="1608" b="1" dirty="0">
              <a:solidFill>
                <a:srgbClr val="83DCAF"/>
              </a:solidFill>
              <a:latin typeface="Helvetica" panose="020B0604020202020204" pitchFamily="34" charset="0"/>
            </a:endParaRPr>
          </a:p>
          <a:p>
            <a:pPr>
              <a:lnSpc>
                <a:spcPts val="1200"/>
              </a:lnSpc>
              <a:spcBef>
                <a:spcPts val="1206"/>
              </a:spcBef>
            </a:pPr>
            <a:r>
              <a:rPr lang="en-US" sz="1608" b="1" dirty="0">
                <a:solidFill>
                  <a:srgbClr val="83DCAF"/>
                </a:solidFill>
                <a:latin typeface="Helvetica" panose="020B0604020202020204" pitchFamily="34" charset="0"/>
              </a:rPr>
              <a:t>SA DURÉE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Au moins 9 ans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Reconductible tacitement par 9 ans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Long terme d’au moins 18 ans</a:t>
            </a:r>
          </a:p>
          <a:p>
            <a:pPr>
              <a:lnSpc>
                <a:spcPts val="1200"/>
              </a:lnSpc>
              <a:tabLst>
                <a:tab pos="360677" algn="l"/>
              </a:tabLst>
            </a:pPr>
            <a:endParaRPr lang="fr-FR" sz="1004" b="1" spc="14" dirty="0">
              <a:solidFill>
                <a:srgbClr val="254D72"/>
              </a:solidFill>
              <a:latin typeface="Helvetica" panose="020B0604020202020204" pitchFamily="34" charset="0"/>
            </a:endParaRPr>
          </a:p>
          <a:p>
            <a:pPr>
              <a:lnSpc>
                <a:spcPts val="1200"/>
              </a:lnSpc>
              <a:tabLst>
                <a:tab pos="360677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La fin du bail se fait :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Par accord entre les parties (amiable)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Par résiliation judiciaire</a:t>
            </a:r>
          </a:p>
          <a:p>
            <a:pPr marL="178742" indent="-178742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178742" algn="l"/>
              </a:tabLst>
            </a:pPr>
            <a:r>
              <a:rPr lang="fr-FR" sz="1004" b="1" spc="14" dirty="0">
                <a:solidFill>
                  <a:srgbClr val="254D72"/>
                </a:solidFill>
                <a:latin typeface="Helvetica" panose="020B0604020202020204" pitchFamily="34" charset="0"/>
              </a:rPr>
              <a:t>Par congé délivré par commissaire de justice 18 mois avant le terme</a:t>
            </a:r>
          </a:p>
          <a:p>
            <a:pPr marL="360677" indent="-177147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360677" algn="l"/>
              </a:tabLst>
            </a:pPr>
            <a:endParaRPr lang="fr-FR" sz="1004" b="1" spc="14" dirty="0">
              <a:solidFill>
                <a:srgbClr val="254D72"/>
              </a:solidFill>
              <a:latin typeface="Helvetica" panose="020B0604020202020204" pitchFamily="34" charset="0"/>
            </a:endParaRPr>
          </a:p>
        </p:txBody>
      </p:sp>
      <p:pic>
        <p:nvPicPr>
          <p:cNvPr id="47" name="Graphique 46">
            <a:extLst>
              <a:ext uri="{FF2B5EF4-FFF2-40B4-BE49-F238E27FC236}">
                <a16:creationId xmlns:a16="http://schemas.microsoft.com/office/drawing/2014/main" id="{0287B76C-6E76-A56E-F110-AC11537552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29000" y="1030988"/>
            <a:ext cx="1325744" cy="504756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75ECC416-EF6D-D0D4-9F6D-4121FF8326A9}"/>
              </a:ext>
            </a:extLst>
          </p:cNvPr>
          <p:cNvGrpSpPr/>
          <p:nvPr/>
        </p:nvGrpSpPr>
        <p:grpSpPr>
          <a:xfrm rot="16200000">
            <a:off x="8673041" y="6143396"/>
            <a:ext cx="802913" cy="1086576"/>
            <a:chOff x="178136" y="232435"/>
            <a:chExt cx="305427" cy="355419"/>
          </a:xfrm>
        </p:grpSpPr>
        <p:grpSp>
          <p:nvGrpSpPr>
            <p:cNvPr id="3" name="Graphique 60">
              <a:extLst>
                <a:ext uri="{FF2B5EF4-FFF2-40B4-BE49-F238E27FC236}">
                  <a16:creationId xmlns:a16="http://schemas.microsoft.com/office/drawing/2014/main" id="{5FD12C2D-876E-973E-6192-8C7CFC9B86FC}"/>
                </a:ext>
              </a:extLst>
            </p:cNvPr>
            <p:cNvGrpSpPr/>
            <p:nvPr/>
          </p:nvGrpSpPr>
          <p:grpSpPr>
            <a:xfrm rot="5520000">
              <a:off x="153140" y="257431"/>
              <a:ext cx="355419" cy="305427"/>
              <a:chOff x="149769" y="259227"/>
              <a:chExt cx="355419" cy="305427"/>
            </a:xfrm>
            <a:solidFill>
              <a:srgbClr val="254D72"/>
            </a:solidFill>
          </p:grpSpPr>
          <p:sp>
            <p:nvSpPr>
              <p:cNvPr id="10" name="Forme libre : forme 9">
                <a:extLst>
                  <a:ext uri="{FF2B5EF4-FFF2-40B4-BE49-F238E27FC236}">
                    <a16:creationId xmlns:a16="http://schemas.microsoft.com/office/drawing/2014/main" id="{E6780DBD-D75E-D9F4-1C8D-EF3B4B24A9A0}"/>
                  </a:ext>
                </a:extLst>
              </p:cNvPr>
              <p:cNvSpPr/>
              <p:nvPr/>
            </p:nvSpPr>
            <p:spPr>
              <a:xfrm>
                <a:off x="197051" y="272152"/>
                <a:ext cx="21239" cy="105434"/>
              </a:xfrm>
              <a:custGeom>
                <a:avLst/>
                <a:gdLst>
                  <a:gd name="connsiteX0" fmla="*/ 13667 w 21239"/>
                  <a:gd name="connsiteY0" fmla="*/ 185 h 105434"/>
                  <a:gd name="connsiteX1" fmla="*/ 0 w 21239"/>
                  <a:gd name="connsiteY1" fmla="*/ 105434 h 105434"/>
                  <a:gd name="connsiteX2" fmla="*/ 7757 w 21239"/>
                  <a:gd name="connsiteY2" fmla="*/ 105249 h 105434"/>
                  <a:gd name="connsiteX3" fmla="*/ 21240 w 21239"/>
                  <a:gd name="connsiteY3" fmla="*/ 0 h 105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39" h="105434">
                    <a:moveTo>
                      <a:pt x="13667" y="185"/>
                    </a:moveTo>
                    <a:lnTo>
                      <a:pt x="0" y="105434"/>
                    </a:lnTo>
                    <a:lnTo>
                      <a:pt x="7757" y="105249"/>
                    </a:lnTo>
                    <a:lnTo>
                      <a:pt x="21240" y="0"/>
                    </a:lnTo>
                    <a:close/>
                  </a:path>
                </a:pathLst>
              </a:custGeom>
              <a:solidFill>
                <a:srgbClr val="254D72"/>
              </a:solidFill>
              <a:ln w="183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1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Forme libre : forme 10">
                <a:extLst>
                  <a:ext uri="{FF2B5EF4-FFF2-40B4-BE49-F238E27FC236}">
                    <a16:creationId xmlns:a16="http://schemas.microsoft.com/office/drawing/2014/main" id="{9D7DAD78-3860-38E4-8B27-AA4A30BD4FD2}"/>
                  </a:ext>
                </a:extLst>
              </p:cNvPr>
              <p:cNvSpPr/>
              <p:nvPr/>
            </p:nvSpPr>
            <p:spPr>
              <a:xfrm>
                <a:off x="230480" y="271229"/>
                <a:ext cx="20870" cy="105434"/>
              </a:xfrm>
              <a:custGeom>
                <a:avLst/>
                <a:gdLst>
                  <a:gd name="connsiteX0" fmla="*/ 13113 w 20870"/>
                  <a:gd name="connsiteY0" fmla="*/ 369 h 105434"/>
                  <a:gd name="connsiteX1" fmla="*/ 0 w 20870"/>
                  <a:gd name="connsiteY1" fmla="*/ 105434 h 105434"/>
                  <a:gd name="connsiteX2" fmla="*/ 7757 w 20870"/>
                  <a:gd name="connsiteY2" fmla="*/ 105249 h 105434"/>
                  <a:gd name="connsiteX3" fmla="*/ 20870 w 20870"/>
                  <a:gd name="connsiteY3" fmla="*/ 0 h 105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870" h="105434">
                    <a:moveTo>
                      <a:pt x="13113" y="369"/>
                    </a:moveTo>
                    <a:lnTo>
                      <a:pt x="0" y="105434"/>
                    </a:lnTo>
                    <a:lnTo>
                      <a:pt x="7757" y="105249"/>
                    </a:lnTo>
                    <a:lnTo>
                      <a:pt x="20870" y="0"/>
                    </a:lnTo>
                    <a:close/>
                  </a:path>
                </a:pathLst>
              </a:custGeom>
              <a:solidFill>
                <a:srgbClr val="254D72"/>
              </a:solidFill>
              <a:ln w="183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1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Forme libre : forme 12">
                <a:extLst>
                  <a:ext uri="{FF2B5EF4-FFF2-40B4-BE49-F238E27FC236}">
                    <a16:creationId xmlns:a16="http://schemas.microsoft.com/office/drawing/2014/main" id="{9D2ABAD8-5EAE-467B-0063-C88B5D894366}"/>
                  </a:ext>
                </a:extLst>
              </p:cNvPr>
              <p:cNvSpPr/>
              <p:nvPr/>
            </p:nvSpPr>
            <p:spPr>
              <a:xfrm>
                <a:off x="149769" y="259227"/>
                <a:ext cx="355419" cy="305427"/>
              </a:xfrm>
              <a:custGeom>
                <a:avLst/>
                <a:gdLst>
                  <a:gd name="connsiteX0" fmla="*/ 295880 w 355419"/>
                  <a:gd name="connsiteY0" fmla="*/ 122791 h 305427"/>
                  <a:gd name="connsiteX1" fmla="*/ 217200 w 355419"/>
                  <a:gd name="connsiteY1" fmla="*/ 108942 h 305427"/>
                  <a:gd name="connsiteX2" fmla="*/ 217016 w 355419"/>
                  <a:gd name="connsiteY2" fmla="*/ 108942 h 305427"/>
                  <a:gd name="connsiteX3" fmla="*/ 199470 w 355419"/>
                  <a:gd name="connsiteY3" fmla="*/ 9602 h 305427"/>
                  <a:gd name="connsiteX4" fmla="*/ 196515 w 355419"/>
                  <a:gd name="connsiteY4" fmla="*/ 9602 h 305427"/>
                  <a:gd name="connsiteX5" fmla="*/ 201132 w 355419"/>
                  <a:gd name="connsiteY5" fmla="*/ 9417 h 305427"/>
                  <a:gd name="connsiteX6" fmla="*/ 205749 w 355419"/>
                  <a:gd name="connsiteY6" fmla="*/ 4616 h 305427"/>
                  <a:gd name="connsiteX7" fmla="*/ 200947 w 355419"/>
                  <a:gd name="connsiteY7" fmla="*/ 0 h 305427"/>
                  <a:gd name="connsiteX8" fmla="*/ 59287 w 355419"/>
                  <a:gd name="connsiteY8" fmla="*/ 3693 h 305427"/>
                  <a:gd name="connsiteX9" fmla="*/ 54669 w 355419"/>
                  <a:gd name="connsiteY9" fmla="*/ 8494 h 305427"/>
                  <a:gd name="connsiteX10" fmla="*/ 59472 w 355419"/>
                  <a:gd name="connsiteY10" fmla="*/ 13110 h 305427"/>
                  <a:gd name="connsiteX11" fmla="*/ 191713 w 355419"/>
                  <a:gd name="connsiteY11" fmla="*/ 9786 h 305427"/>
                  <a:gd name="connsiteX12" fmla="*/ 209258 w 355419"/>
                  <a:gd name="connsiteY12" fmla="*/ 109127 h 305427"/>
                  <a:gd name="connsiteX13" fmla="*/ 175644 w 355419"/>
                  <a:gd name="connsiteY13" fmla="*/ 110050 h 305427"/>
                  <a:gd name="connsiteX14" fmla="*/ 174905 w 355419"/>
                  <a:gd name="connsiteY14" fmla="*/ 105803 h 305427"/>
                  <a:gd name="connsiteX15" fmla="*/ 174905 w 355419"/>
                  <a:gd name="connsiteY15" fmla="*/ 105803 h 305427"/>
                  <a:gd name="connsiteX16" fmla="*/ 174721 w 355419"/>
                  <a:gd name="connsiteY16" fmla="*/ 105434 h 305427"/>
                  <a:gd name="connsiteX17" fmla="*/ 158098 w 355419"/>
                  <a:gd name="connsiteY17" fmla="*/ 10525 h 305427"/>
                  <a:gd name="connsiteX18" fmla="*/ 150341 w 355419"/>
                  <a:gd name="connsiteY18" fmla="*/ 10710 h 305427"/>
                  <a:gd name="connsiteX19" fmla="*/ 157175 w 355419"/>
                  <a:gd name="connsiteY19" fmla="*/ 49301 h 305427"/>
                  <a:gd name="connsiteX20" fmla="*/ 149972 w 355419"/>
                  <a:gd name="connsiteY20" fmla="*/ 43392 h 305427"/>
                  <a:gd name="connsiteX21" fmla="*/ 124114 w 355419"/>
                  <a:gd name="connsiteY21" fmla="*/ 57610 h 305427"/>
                  <a:gd name="connsiteX22" fmla="*/ 123745 w 355419"/>
                  <a:gd name="connsiteY22" fmla="*/ 69428 h 305427"/>
                  <a:gd name="connsiteX23" fmla="*/ 122268 w 355419"/>
                  <a:gd name="connsiteY23" fmla="*/ 69428 h 305427"/>
                  <a:gd name="connsiteX24" fmla="*/ 118758 w 355419"/>
                  <a:gd name="connsiteY24" fmla="*/ 72382 h 305427"/>
                  <a:gd name="connsiteX25" fmla="*/ 108231 w 355419"/>
                  <a:gd name="connsiteY25" fmla="*/ 103588 h 305427"/>
                  <a:gd name="connsiteX26" fmla="*/ 108785 w 355419"/>
                  <a:gd name="connsiteY26" fmla="*/ 116513 h 305427"/>
                  <a:gd name="connsiteX27" fmla="*/ 37678 w 355419"/>
                  <a:gd name="connsiteY27" fmla="*/ 118359 h 305427"/>
                  <a:gd name="connsiteX28" fmla="*/ 37678 w 355419"/>
                  <a:gd name="connsiteY28" fmla="*/ 156582 h 305427"/>
                  <a:gd name="connsiteX29" fmla="*/ 7388 w 355419"/>
                  <a:gd name="connsiteY29" fmla="*/ 179109 h 305427"/>
                  <a:gd name="connsiteX30" fmla="*/ 0 w 355419"/>
                  <a:gd name="connsiteY30" fmla="*/ 188341 h 305427"/>
                  <a:gd name="connsiteX31" fmla="*/ 10897 w 355419"/>
                  <a:gd name="connsiteY31" fmla="*/ 195912 h 305427"/>
                  <a:gd name="connsiteX32" fmla="*/ 1293 w 355419"/>
                  <a:gd name="connsiteY32" fmla="*/ 233949 h 305427"/>
                  <a:gd name="connsiteX33" fmla="*/ 76463 w 355419"/>
                  <a:gd name="connsiteY33" fmla="*/ 305408 h 305427"/>
                  <a:gd name="connsiteX34" fmla="*/ 147940 w 355419"/>
                  <a:gd name="connsiteY34" fmla="*/ 230256 h 305427"/>
                  <a:gd name="connsiteX35" fmla="*/ 147755 w 355419"/>
                  <a:gd name="connsiteY35" fmla="*/ 227487 h 305427"/>
                  <a:gd name="connsiteX36" fmla="*/ 170842 w 355419"/>
                  <a:gd name="connsiteY36" fmla="*/ 226933 h 305427"/>
                  <a:gd name="connsiteX37" fmla="*/ 178599 w 355419"/>
                  <a:gd name="connsiteY37" fmla="*/ 226748 h 305427"/>
                  <a:gd name="connsiteX38" fmla="*/ 243981 w 355419"/>
                  <a:gd name="connsiteY38" fmla="*/ 225086 h 305427"/>
                  <a:gd name="connsiteX39" fmla="*/ 240287 w 355419"/>
                  <a:gd name="connsiteY39" fmla="*/ 246136 h 305427"/>
                  <a:gd name="connsiteX40" fmla="*/ 295511 w 355419"/>
                  <a:gd name="connsiteY40" fmla="*/ 298576 h 305427"/>
                  <a:gd name="connsiteX41" fmla="*/ 347964 w 355419"/>
                  <a:gd name="connsiteY41" fmla="*/ 243366 h 305427"/>
                  <a:gd name="connsiteX42" fmla="*/ 343162 w 355419"/>
                  <a:gd name="connsiteY42" fmla="*/ 222686 h 305427"/>
                  <a:gd name="connsiteX43" fmla="*/ 349441 w 355419"/>
                  <a:gd name="connsiteY43" fmla="*/ 222501 h 305427"/>
                  <a:gd name="connsiteX44" fmla="*/ 354982 w 355419"/>
                  <a:gd name="connsiteY44" fmla="*/ 175970 h 305427"/>
                  <a:gd name="connsiteX45" fmla="*/ 295880 w 355419"/>
                  <a:gd name="connsiteY45" fmla="*/ 122791 h 305427"/>
                  <a:gd name="connsiteX46" fmla="*/ 130763 w 355419"/>
                  <a:gd name="connsiteY46" fmla="*/ 102295 h 305427"/>
                  <a:gd name="connsiteX47" fmla="*/ 131133 w 355419"/>
                  <a:gd name="connsiteY47" fmla="*/ 101926 h 305427"/>
                  <a:gd name="connsiteX48" fmla="*/ 135381 w 355419"/>
                  <a:gd name="connsiteY48" fmla="*/ 106911 h 305427"/>
                  <a:gd name="connsiteX49" fmla="*/ 131318 w 355419"/>
                  <a:gd name="connsiteY49" fmla="*/ 107096 h 305427"/>
                  <a:gd name="connsiteX50" fmla="*/ 130763 w 355419"/>
                  <a:gd name="connsiteY50" fmla="*/ 102295 h 305427"/>
                  <a:gd name="connsiteX51" fmla="*/ 168256 w 355419"/>
                  <a:gd name="connsiteY51" fmla="*/ 111528 h 305427"/>
                  <a:gd name="connsiteX52" fmla="*/ 168626 w 355419"/>
                  <a:gd name="connsiteY52" fmla="*/ 125191 h 305427"/>
                  <a:gd name="connsiteX53" fmla="*/ 166594 w 355419"/>
                  <a:gd name="connsiteY53" fmla="*/ 119098 h 305427"/>
                  <a:gd name="connsiteX54" fmla="*/ 157544 w 355419"/>
                  <a:gd name="connsiteY54" fmla="*/ 118175 h 305427"/>
                  <a:gd name="connsiteX55" fmla="*/ 154404 w 355419"/>
                  <a:gd name="connsiteY55" fmla="*/ 109681 h 305427"/>
                  <a:gd name="connsiteX56" fmla="*/ 167702 w 355419"/>
                  <a:gd name="connsiteY56" fmla="*/ 107281 h 305427"/>
                  <a:gd name="connsiteX57" fmla="*/ 168256 w 355419"/>
                  <a:gd name="connsiteY57" fmla="*/ 111528 h 305427"/>
                  <a:gd name="connsiteX58" fmla="*/ 158468 w 355419"/>
                  <a:gd name="connsiteY58" fmla="*/ 56502 h 305427"/>
                  <a:gd name="connsiteX59" fmla="*/ 166409 w 355419"/>
                  <a:gd name="connsiteY59" fmla="*/ 102110 h 305427"/>
                  <a:gd name="connsiteX60" fmla="*/ 164378 w 355419"/>
                  <a:gd name="connsiteY60" fmla="*/ 102295 h 305427"/>
                  <a:gd name="connsiteX61" fmla="*/ 164193 w 355419"/>
                  <a:gd name="connsiteY61" fmla="*/ 101741 h 305427"/>
                  <a:gd name="connsiteX62" fmla="*/ 150895 w 355419"/>
                  <a:gd name="connsiteY62" fmla="*/ 102849 h 305427"/>
                  <a:gd name="connsiteX63" fmla="*/ 142953 w 355419"/>
                  <a:gd name="connsiteY63" fmla="*/ 94171 h 305427"/>
                  <a:gd name="connsiteX64" fmla="*/ 143877 w 355419"/>
                  <a:gd name="connsiteY64" fmla="*/ 92878 h 305427"/>
                  <a:gd name="connsiteX65" fmla="*/ 131687 w 355419"/>
                  <a:gd name="connsiteY65" fmla="*/ 81799 h 305427"/>
                  <a:gd name="connsiteX66" fmla="*/ 147940 w 355419"/>
                  <a:gd name="connsiteY66" fmla="*/ 73859 h 305427"/>
                  <a:gd name="connsiteX67" fmla="*/ 150710 w 355419"/>
                  <a:gd name="connsiteY67" fmla="*/ 66473 h 305427"/>
                  <a:gd name="connsiteX68" fmla="*/ 152742 w 355419"/>
                  <a:gd name="connsiteY68" fmla="*/ 61303 h 305427"/>
                  <a:gd name="connsiteX69" fmla="*/ 158468 w 355419"/>
                  <a:gd name="connsiteY69" fmla="*/ 56502 h 305427"/>
                  <a:gd name="connsiteX70" fmla="*/ 152742 w 355419"/>
                  <a:gd name="connsiteY70" fmla="*/ 60749 h 305427"/>
                  <a:gd name="connsiteX71" fmla="*/ 153296 w 355419"/>
                  <a:gd name="connsiteY71" fmla="*/ 58349 h 305427"/>
                  <a:gd name="connsiteX72" fmla="*/ 152742 w 355419"/>
                  <a:gd name="connsiteY72" fmla="*/ 60749 h 305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</a:cxnLst>
                <a:rect l="l" t="t" r="r" b="b"/>
                <a:pathLst>
                  <a:path w="355419" h="305427">
                    <a:moveTo>
                      <a:pt x="295880" y="122791"/>
                    </a:moveTo>
                    <a:cubicBezTo>
                      <a:pt x="262266" y="116698"/>
                      <a:pt x="217200" y="108942"/>
                      <a:pt x="217200" y="108942"/>
                    </a:cubicBezTo>
                    <a:lnTo>
                      <a:pt x="217016" y="108942"/>
                    </a:lnTo>
                    <a:lnTo>
                      <a:pt x="199470" y="9602"/>
                    </a:lnTo>
                    <a:lnTo>
                      <a:pt x="196515" y="9602"/>
                    </a:lnTo>
                    <a:lnTo>
                      <a:pt x="201132" y="9417"/>
                    </a:lnTo>
                    <a:cubicBezTo>
                      <a:pt x="203718" y="9417"/>
                      <a:pt x="205749" y="7201"/>
                      <a:pt x="205749" y="4616"/>
                    </a:cubicBezTo>
                    <a:cubicBezTo>
                      <a:pt x="205749" y="2031"/>
                      <a:pt x="203533" y="0"/>
                      <a:pt x="200947" y="0"/>
                    </a:cubicBezTo>
                    <a:lnTo>
                      <a:pt x="59287" y="3693"/>
                    </a:lnTo>
                    <a:cubicBezTo>
                      <a:pt x="56701" y="3693"/>
                      <a:pt x="54669" y="5909"/>
                      <a:pt x="54669" y="8494"/>
                    </a:cubicBezTo>
                    <a:cubicBezTo>
                      <a:pt x="54669" y="11079"/>
                      <a:pt x="56886" y="13110"/>
                      <a:pt x="59472" y="13110"/>
                    </a:cubicBezTo>
                    <a:lnTo>
                      <a:pt x="191713" y="9786"/>
                    </a:lnTo>
                    <a:lnTo>
                      <a:pt x="209258" y="109127"/>
                    </a:lnTo>
                    <a:lnTo>
                      <a:pt x="175644" y="110050"/>
                    </a:lnTo>
                    <a:lnTo>
                      <a:pt x="174905" y="105803"/>
                    </a:lnTo>
                    <a:lnTo>
                      <a:pt x="174905" y="105803"/>
                    </a:lnTo>
                    <a:lnTo>
                      <a:pt x="174721" y="105434"/>
                    </a:lnTo>
                    <a:lnTo>
                      <a:pt x="158098" y="10525"/>
                    </a:lnTo>
                    <a:lnTo>
                      <a:pt x="150341" y="10710"/>
                    </a:lnTo>
                    <a:lnTo>
                      <a:pt x="157175" y="49301"/>
                    </a:lnTo>
                    <a:cubicBezTo>
                      <a:pt x="155697" y="47455"/>
                      <a:pt x="153481" y="45608"/>
                      <a:pt x="149972" y="43392"/>
                    </a:cubicBezTo>
                    <a:cubicBezTo>
                      <a:pt x="135750" y="35637"/>
                      <a:pt x="126700" y="45793"/>
                      <a:pt x="124114" y="57610"/>
                    </a:cubicBezTo>
                    <a:cubicBezTo>
                      <a:pt x="124114" y="62780"/>
                      <a:pt x="123745" y="69428"/>
                      <a:pt x="123745" y="69428"/>
                    </a:cubicBezTo>
                    <a:cubicBezTo>
                      <a:pt x="123745" y="70905"/>
                      <a:pt x="122637" y="70351"/>
                      <a:pt x="122268" y="69428"/>
                    </a:cubicBezTo>
                    <a:lnTo>
                      <a:pt x="118758" y="72382"/>
                    </a:lnTo>
                    <a:cubicBezTo>
                      <a:pt x="116173" y="76260"/>
                      <a:pt x="109154" y="90478"/>
                      <a:pt x="108231" y="103588"/>
                    </a:cubicBezTo>
                    <a:cubicBezTo>
                      <a:pt x="107861" y="108019"/>
                      <a:pt x="108231" y="112451"/>
                      <a:pt x="108785" y="116513"/>
                    </a:cubicBezTo>
                    <a:lnTo>
                      <a:pt x="37678" y="118359"/>
                    </a:lnTo>
                    <a:cubicBezTo>
                      <a:pt x="37678" y="118359"/>
                      <a:pt x="37678" y="140517"/>
                      <a:pt x="37678" y="156582"/>
                    </a:cubicBezTo>
                    <a:cubicBezTo>
                      <a:pt x="26227" y="161936"/>
                      <a:pt x="15884" y="169507"/>
                      <a:pt x="7388" y="179109"/>
                    </a:cubicBezTo>
                    <a:cubicBezTo>
                      <a:pt x="4802" y="182063"/>
                      <a:pt x="2216" y="185202"/>
                      <a:pt x="0" y="188341"/>
                    </a:cubicBezTo>
                    <a:lnTo>
                      <a:pt x="10897" y="195912"/>
                    </a:lnTo>
                    <a:cubicBezTo>
                      <a:pt x="4617" y="207175"/>
                      <a:pt x="1108" y="220101"/>
                      <a:pt x="1293" y="233949"/>
                    </a:cubicBezTo>
                    <a:cubicBezTo>
                      <a:pt x="2401" y="274387"/>
                      <a:pt x="36015" y="306331"/>
                      <a:pt x="76463" y="305408"/>
                    </a:cubicBezTo>
                    <a:cubicBezTo>
                      <a:pt x="116911" y="304300"/>
                      <a:pt x="148864" y="270694"/>
                      <a:pt x="147940" y="230256"/>
                    </a:cubicBezTo>
                    <a:cubicBezTo>
                      <a:pt x="147940" y="229333"/>
                      <a:pt x="147940" y="228410"/>
                      <a:pt x="147755" y="227487"/>
                    </a:cubicBezTo>
                    <a:lnTo>
                      <a:pt x="170842" y="226933"/>
                    </a:lnTo>
                    <a:lnTo>
                      <a:pt x="178599" y="226748"/>
                    </a:lnTo>
                    <a:lnTo>
                      <a:pt x="243981" y="225086"/>
                    </a:lnTo>
                    <a:cubicBezTo>
                      <a:pt x="241395" y="231549"/>
                      <a:pt x="240102" y="238750"/>
                      <a:pt x="240287" y="246136"/>
                    </a:cubicBezTo>
                    <a:cubicBezTo>
                      <a:pt x="241026" y="275864"/>
                      <a:pt x="265775" y="299315"/>
                      <a:pt x="295511" y="298576"/>
                    </a:cubicBezTo>
                    <a:cubicBezTo>
                      <a:pt x="325246" y="297838"/>
                      <a:pt x="348703" y="273095"/>
                      <a:pt x="347964" y="243366"/>
                    </a:cubicBezTo>
                    <a:cubicBezTo>
                      <a:pt x="347779" y="235980"/>
                      <a:pt x="346117" y="228964"/>
                      <a:pt x="343162" y="222686"/>
                    </a:cubicBezTo>
                    <a:lnTo>
                      <a:pt x="349441" y="222501"/>
                    </a:lnTo>
                    <a:cubicBezTo>
                      <a:pt x="349441" y="222501"/>
                      <a:pt x="350550" y="208283"/>
                      <a:pt x="354982" y="175970"/>
                    </a:cubicBezTo>
                    <a:cubicBezTo>
                      <a:pt x="359415" y="143841"/>
                      <a:pt x="329494" y="128884"/>
                      <a:pt x="295880" y="122791"/>
                    </a:cubicBezTo>
                    <a:close/>
                    <a:moveTo>
                      <a:pt x="130763" y="102295"/>
                    </a:moveTo>
                    <a:lnTo>
                      <a:pt x="131133" y="101926"/>
                    </a:lnTo>
                    <a:lnTo>
                      <a:pt x="135381" y="106911"/>
                    </a:lnTo>
                    <a:lnTo>
                      <a:pt x="131318" y="107096"/>
                    </a:lnTo>
                    <a:cubicBezTo>
                      <a:pt x="131133" y="105434"/>
                      <a:pt x="130948" y="103772"/>
                      <a:pt x="130763" y="102295"/>
                    </a:cubicBezTo>
                    <a:close/>
                    <a:moveTo>
                      <a:pt x="168256" y="111528"/>
                    </a:moveTo>
                    <a:lnTo>
                      <a:pt x="168626" y="125191"/>
                    </a:lnTo>
                    <a:cubicBezTo>
                      <a:pt x="167702" y="121868"/>
                      <a:pt x="166964" y="119652"/>
                      <a:pt x="166594" y="119098"/>
                    </a:cubicBezTo>
                    <a:cubicBezTo>
                      <a:pt x="166040" y="118359"/>
                      <a:pt x="162346" y="118175"/>
                      <a:pt x="157544" y="118175"/>
                    </a:cubicBezTo>
                    <a:lnTo>
                      <a:pt x="154404" y="109681"/>
                    </a:lnTo>
                    <a:lnTo>
                      <a:pt x="167702" y="107281"/>
                    </a:lnTo>
                    <a:lnTo>
                      <a:pt x="168256" y="111528"/>
                    </a:lnTo>
                    <a:close/>
                    <a:moveTo>
                      <a:pt x="158468" y="56502"/>
                    </a:moveTo>
                    <a:lnTo>
                      <a:pt x="166409" y="102110"/>
                    </a:lnTo>
                    <a:lnTo>
                      <a:pt x="164378" y="102295"/>
                    </a:lnTo>
                    <a:lnTo>
                      <a:pt x="164193" y="101741"/>
                    </a:lnTo>
                    <a:lnTo>
                      <a:pt x="150895" y="102849"/>
                    </a:lnTo>
                    <a:cubicBezTo>
                      <a:pt x="149233" y="100818"/>
                      <a:pt x="143323" y="94171"/>
                      <a:pt x="142953" y="94171"/>
                    </a:cubicBezTo>
                    <a:lnTo>
                      <a:pt x="143877" y="92878"/>
                    </a:lnTo>
                    <a:lnTo>
                      <a:pt x="131687" y="81799"/>
                    </a:lnTo>
                    <a:cubicBezTo>
                      <a:pt x="140922" y="78291"/>
                      <a:pt x="145724" y="80876"/>
                      <a:pt x="147940" y="73859"/>
                    </a:cubicBezTo>
                    <a:cubicBezTo>
                      <a:pt x="152927" y="75890"/>
                      <a:pt x="149972" y="68135"/>
                      <a:pt x="150710" y="66473"/>
                    </a:cubicBezTo>
                    <a:cubicBezTo>
                      <a:pt x="151634" y="64258"/>
                      <a:pt x="152188" y="62596"/>
                      <a:pt x="152742" y="61303"/>
                    </a:cubicBezTo>
                    <a:cubicBezTo>
                      <a:pt x="153481" y="60749"/>
                      <a:pt x="156990" y="59087"/>
                      <a:pt x="158468" y="56502"/>
                    </a:cubicBezTo>
                    <a:close/>
                    <a:moveTo>
                      <a:pt x="152742" y="60749"/>
                    </a:moveTo>
                    <a:cubicBezTo>
                      <a:pt x="153111" y="59826"/>
                      <a:pt x="153111" y="59087"/>
                      <a:pt x="153296" y="58349"/>
                    </a:cubicBezTo>
                    <a:cubicBezTo>
                      <a:pt x="153666" y="58903"/>
                      <a:pt x="153666" y="59641"/>
                      <a:pt x="152742" y="60749"/>
                    </a:cubicBezTo>
                    <a:close/>
                  </a:path>
                </a:pathLst>
              </a:custGeom>
              <a:solidFill>
                <a:srgbClr val="254D72"/>
              </a:solidFill>
              <a:ln w="183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1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AF7F276F-AA01-4E4B-4285-520C48316F11}"/>
                </a:ext>
              </a:extLst>
            </p:cNvPr>
            <p:cNvSpPr/>
            <p:nvPr/>
          </p:nvSpPr>
          <p:spPr>
            <a:xfrm rot="5520000">
              <a:off x="219828" y="272647"/>
              <a:ext cx="63534" cy="63518"/>
            </a:xfrm>
            <a:custGeom>
              <a:avLst/>
              <a:gdLst>
                <a:gd name="connsiteX0" fmla="*/ 63535 w 63534"/>
                <a:gd name="connsiteY0" fmla="*/ 31759 h 63518"/>
                <a:gd name="connsiteX1" fmla="*/ 31767 w 63534"/>
                <a:gd name="connsiteY1" fmla="*/ 63519 h 63518"/>
                <a:gd name="connsiteX2" fmla="*/ 0 w 63534"/>
                <a:gd name="connsiteY2" fmla="*/ 31759 h 63518"/>
                <a:gd name="connsiteX3" fmla="*/ 31767 w 63534"/>
                <a:gd name="connsiteY3" fmla="*/ 0 h 63518"/>
                <a:gd name="connsiteX4" fmla="*/ 63535 w 63534"/>
                <a:gd name="connsiteY4" fmla="*/ 31759 h 63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34" h="63518">
                  <a:moveTo>
                    <a:pt x="63535" y="31759"/>
                  </a:moveTo>
                  <a:cubicBezTo>
                    <a:pt x="63535" y="49300"/>
                    <a:pt x="49312" y="63519"/>
                    <a:pt x="31767" y="63519"/>
                  </a:cubicBezTo>
                  <a:cubicBezTo>
                    <a:pt x="14223" y="63519"/>
                    <a:pt x="0" y="49300"/>
                    <a:pt x="0" y="31759"/>
                  </a:cubicBezTo>
                  <a:cubicBezTo>
                    <a:pt x="0" y="14219"/>
                    <a:pt x="14223" y="0"/>
                    <a:pt x="31767" y="0"/>
                  </a:cubicBezTo>
                  <a:cubicBezTo>
                    <a:pt x="49312" y="0"/>
                    <a:pt x="63535" y="14219"/>
                    <a:pt x="63535" y="31759"/>
                  </a:cubicBezTo>
                  <a:close/>
                </a:path>
              </a:pathLst>
            </a:custGeom>
            <a:solidFill>
              <a:schemeClr val="bg1"/>
            </a:solidFill>
            <a:ln w="183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1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Forme libre : forme 4">
              <a:extLst>
                <a:ext uri="{FF2B5EF4-FFF2-40B4-BE49-F238E27FC236}">
                  <a16:creationId xmlns:a16="http://schemas.microsoft.com/office/drawing/2014/main" id="{623D2820-25A3-9A56-EEA6-AE673767B97F}"/>
                </a:ext>
              </a:extLst>
            </p:cNvPr>
            <p:cNvSpPr/>
            <p:nvPr/>
          </p:nvSpPr>
          <p:spPr>
            <a:xfrm rot="5520000">
              <a:off x="213853" y="503022"/>
              <a:ext cx="39893" cy="39884"/>
            </a:xfrm>
            <a:custGeom>
              <a:avLst/>
              <a:gdLst>
                <a:gd name="connsiteX0" fmla="*/ 39894 w 39893"/>
                <a:gd name="connsiteY0" fmla="*/ 19942 h 39884"/>
                <a:gd name="connsiteX1" fmla="*/ 19947 w 39893"/>
                <a:gd name="connsiteY1" fmla="*/ 39884 h 39884"/>
                <a:gd name="connsiteX2" fmla="*/ 0 w 39893"/>
                <a:gd name="connsiteY2" fmla="*/ 19942 h 39884"/>
                <a:gd name="connsiteX3" fmla="*/ 19947 w 39893"/>
                <a:gd name="connsiteY3" fmla="*/ 0 h 39884"/>
                <a:gd name="connsiteX4" fmla="*/ 39894 w 39893"/>
                <a:gd name="connsiteY4" fmla="*/ 19942 h 3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93" h="39884">
                  <a:moveTo>
                    <a:pt x="39894" y="19942"/>
                  </a:moveTo>
                  <a:cubicBezTo>
                    <a:pt x="39894" y="30956"/>
                    <a:pt x="30963" y="39884"/>
                    <a:pt x="19947" y="39884"/>
                  </a:cubicBezTo>
                  <a:cubicBezTo>
                    <a:pt x="8931" y="39884"/>
                    <a:pt x="0" y="30956"/>
                    <a:pt x="0" y="19942"/>
                  </a:cubicBezTo>
                  <a:cubicBezTo>
                    <a:pt x="0" y="8928"/>
                    <a:pt x="8931" y="0"/>
                    <a:pt x="19947" y="0"/>
                  </a:cubicBezTo>
                  <a:cubicBezTo>
                    <a:pt x="30963" y="0"/>
                    <a:pt x="39894" y="8928"/>
                    <a:pt x="39894" y="19942"/>
                  </a:cubicBezTo>
                  <a:close/>
                </a:path>
              </a:pathLst>
            </a:custGeom>
            <a:solidFill>
              <a:schemeClr val="bg1"/>
            </a:solidFill>
            <a:ln w="183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1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A9AF76BE-9C9C-8876-356F-F63668306B88}"/>
                </a:ext>
              </a:extLst>
            </p:cNvPr>
            <p:cNvSpPr/>
            <p:nvPr/>
          </p:nvSpPr>
          <p:spPr>
            <a:xfrm rot="5520000">
              <a:off x="228260" y="517426"/>
              <a:ext cx="11081" cy="11078"/>
            </a:xfrm>
            <a:custGeom>
              <a:avLst/>
              <a:gdLst>
                <a:gd name="connsiteX0" fmla="*/ 11082 w 11081"/>
                <a:gd name="connsiteY0" fmla="*/ 5539 h 11078"/>
                <a:gd name="connsiteX1" fmla="*/ 5541 w 11081"/>
                <a:gd name="connsiteY1" fmla="*/ 11079 h 11078"/>
                <a:gd name="connsiteX2" fmla="*/ 0 w 11081"/>
                <a:gd name="connsiteY2" fmla="*/ 5539 h 11078"/>
                <a:gd name="connsiteX3" fmla="*/ 5541 w 11081"/>
                <a:gd name="connsiteY3" fmla="*/ 0 h 11078"/>
                <a:gd name="connsiteX4" fmla="*/ 11082 w 11081"/>
                <a:gd name="connsiteY4" fmla="*/ 5539 h 11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81" h="11078">
                  <a:moveTo>
                    <a:pt x="11082" y="5539"/>
                  </a:moveTo>
                  <a:cubicBezTo>
                    <a:pt x="11082" y="8599"/>
                    <a:pt x="8601" y="11079"/>
                    <a:pt x="5541" y="11079"/>
                  </a:cubicBezTo>
                  <a:cubicBezTo>
                    <a:pt x="2481" y="11079"/>
                    <a:pt x="0" y="8599"/>
                    <a:pt x="0" y="5539"/>
                  </a:cubicBezTo>
                  <a:cubicBezTo>
                    <a:pt x="0" y="2480"/>
                    <a:pt x="2481" y="0"/>
                    <a:pt x="5541" y="0"/>
                  </a:cubicBezTo>
                  <a:cubicBezTo>
                    <a:pt x="8601" y="0"/>
                    <a:pt x="11082" y="2480"/>
                    <a:pt x="11082" y="5539"/>
                  </a:cubicBezTo>
                  <a:close/>
                </a:path>
              </a:pathLst>
            </a:custGeom>
            <a:solidFill>
              <a:srgbClr val="254D72"/>
            </a:solidFill>
            <a:ln w="183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1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F597CC77-AC29-8532-E391-DF130CFA771C}"/>
                </a:ext>
              </a:extLst>
            </p:cNvPr>
            <p:cNvSpPr/>
            <p:nvPr/>
          </p:nvSpPr>
          <p:spPr>
            <a:xfrm rot="5520000">
              <a:off x="238665" y="291481"/>
              <a:ext cx="25857" cy="25850"/>
            </a:xfrm>
            <a:custGeom>
              <a:avLst/>
              <a:gdLst>
                <a:gd name="connsiteX0" fmla="*/ 25857 w 25857"/>
                <a:gd name="connsiteY0" fmla="*/ 12925 h 25850"/>
                <a:gd name="connsiteX1" fmla="*/ 12929 w 25857"/>
                <a:gd name="connsiteY1" fmla="*/ 25851 h 25850"/>
                <a:gd name="connsiteX2" fmla="*/ 0 w 25857"/>
                <a:gd name="connsiteY2" fmla="*/ 12925 h 25850"/>
                <a:gd name="connsiteX3" fmla="*/ 12929 w 25857"/>
                <a:gd name="connsiteY3" fmla="*/ 0 h 25850"/>
                <a:gd name="connsiteX4" fmla="*/ 25857 w 25857"/>
                <a:gd name="connsiteY4" fmla="*/ 12925 h 2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57" h="25850">
                  <a:moveTo>
                    <a:pt x="25857" y="12925"/>
                  </a:moveTo>
                  <a:cubicBezTo>
                    <a:pt x="25857" y="20064"/>
                    <a:pt x="20069" y="25851"/>
                    <a:pt x="12929" y="25851"/>
                  </a:cubicBezTo>
                  <a:cubicBezTo>
                    <a:pt x="5788" y="25851"/>
                    <a:pt x="0" y="20064"/>
                    <a:pt x="0" y="12925"/>
                  </a:cubicBezTo>
                  <a:cubicBezTo>
                    <a:pt x="0" y="5787"/>
                    <a:pt x="5788" y="0"/>
                    <a:pt x="12929" y="0"/>
                  </a:cubicBezTo>
                  <a:cubicBezTo>
                    <a:pt x="20069" y="0"/>
                    <a:pt x="25857" y="5787"/>
                    <a:pt x="25857" y="12925"/>
                  </a:cubicBezTo>
                  <a:close/>
                </a:path>
              </a:pathLst>
            </a:custGeom>
            <a:solidFill>
              <a:srgbClr val="254D72"/>
            </a:solidFill>
            <a:ln w="183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1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789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bc93846-26d6-4573-a546-1b184f13732a" xsi:nil="true"/>
    <lcf76f155ced4ddcb4097134ff3c332f xmlns="a4bb72f1-7e7e-4813-aa4d-e5452cd1cb6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46514AFBAF5F4B9D8947A5CBD51D24" ma:contentTypeVersion="18" ma:contentTypeDescription="Create a new document." ma:contentTypeScope="" ma:versionID="e3df5f10708e1670c56a2d418d63ee35">
  <xsd:schema xmlns:xsd="http://www.w3.org/2001/XMLSchema" xmlns:xs="http://www.w3.org/2001/XMLSchema" xmlns:p="http://schemas.microsoft.com/office/2006/metadata/properties" xmlns:ns2="a4bb72f1-7e7e-4813-aa4d-e5452cd1cb64" xmlns:ns3="8bc93846-26d6-4573-a546-1b184f13732a" targetNamespace="http://schemas.microsoft.com/office/2006/metadata/properties" ma:root="true" ma:fieldsID="20a83e56d9958fab5a1ad70957d73857" ns2:_="" ns3:_="">
    <xsd:import namespace="a4bb72f1-7e7e-4813-aa4d-e5452cd1cb64"/>
    <xsd:import namespace="8bc93846-26d6-4573-a546-1b184f1373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bb72f1-7e7e-4813-aa4d-e5452cd1cb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4726ca9-a45f-4989-9ae7-30a75566e9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93846-26d6-4573-a546-1b184f13732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69ba87-527c-40ea-966b-cb79365d6a2a}" ma:internalName="TaxCatchAll" ma:showField="CatchAllData" ma:web="8bc93846-26d6-4573-a546-1b184f1373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2EDF5B-119C-438F-A69F-84D450D96B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45B8EB-D664-4567-B38C-9FD8FCDBB472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8bc93846-26d6-4573-a546-1b184f13732a"/>
    <ds:schemaRef ds:uri="http://purl.org/dc/dcmitype/"/>
    <ds:schemaRef ds:uri="a4bb72f1-7e7e-4813-aa4d-e5452cd1cb64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B3324BE-5EC2-4CA5-A2B0-72771E6B9F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bb72f1-7e7e-4813-aa4d-e5452cd1cb64"/>
    <ds:schemaRef ds:uri="8bc93846-26d6-4573-a546-1b184f1373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17655</TotalTime>
  <Words>752</Words>
  <Application>Microsoft Office PowerPoint</Application>
  <PresentationFormat>Personnalisé</PresentationFormat>
  <Paragraphs>110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Calibri</vt:lpstr>
      <vt:lpstr>Helvetica</vt:lpstr>
      <vt:lpstr>Arial</vt:lpstr>
      <vt:lpstr>Symbol</vt:lpstr>
      <vt:lpstr>Brush Script MT</vt:lpstr>
      <vt:lpstr>Times New Roman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nationale des Agricultrices</dc:title>
  <dc:creator>Longuemaux Blandine</dc:creator>
  <cp:lastModifiedBy>Léa LEMATTRE</cp:lastModifiedBy>
  <cp:revision>15</cp:revision>
  <cp:lastPrinted>2024-03-19T10:07:18Z</cp:lastPrinted>
  <dcterms:created xsi:type="dcterms:W3CDTF">2006-08-16T00:00:00Z</dcterms:created>
  <dcterms:modified xsi:type="dcterms:W3CDTF">2024-03-19T10:17:05Z</dcterms:modified>
  <dc:identifier>DAFxgM0M6TQ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0x0101008A46514AFBAF5F4B9D8947A5CBD51D24</vt:lpwstr>
  </property>
  <property fmtid="{D5CDD505-2E9C-101B-9397-08002B2CF9AE}" pid="3" name="MediaServiceImageTags">
    <vt:lpwstr/>
  </property>
</Properties>
</file>